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58" r:id="rId2"/>
    <p:sldMasterId id="2147483671" r:id="rId3"/>
  </p:sldMasterIdLst>
  <p:notesMasterIdLst>
    <p:notesMasterId r:id="rId26"/>
  </p:notesMasterIdLst>
  <p:sldIdLst>
    <p:sldId id="257" r:id="rId4"/>
    <p:sldId id="286" r:id="rId5"/>
    <p:sldId id="274" r:id="rId6"/>
    <p:sldId id="298" r:id="rId7"/>
    <p:sldId id="299" r:id="rId8"/>
    <p:sldId id="287" r:id="rId9"/>
    <p:sldId id="293" r:id="rId10"/>
    <p:sldId id="301" r:id="rId11"/>
    <p:sldId id="308" r:id="rId12"/>
    <p:sldId id="306" r:id="rId13"/>
    <p:sldId id="305" r:id="rId14"/>
    <p:sldId id="288" r:id="rId15"/>
    <p:sldId id="294" r:id="rId16"/>
    <p:sldId id="307" r:id="rId17"/>
    <p:sldId id="289" r:id="rId18"/>
    <p:sldId id="295" r:id="rId19"/>
    <p:sldId id="290" r:id="rId20"/>
    <p:sldId id="296" r:id="rId21"/>
    <p:sldId id="291" r:id="rId22"/>
    <p:sldId id="297" r:id="rId23"/>
    <p:sldId id="304" r:id="rId24"/>
    <p:sldId id="303"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等线" panose="02010600030101010101" pitchFamily="2" charset="-122"/>
      <p:regular r:id="rId33"/>
      <p:bold r:id="rId34"/>
    </p:embeddedFont>
    <p:embeddedFont>
      <p:font typeface="微软雅黑" panose="020B0503020204020204" pitchFamily="34" charset="-122"/>
      <p:regular r:id="rId35"/>
      <p:bold r:id="rId36"/>
    </p:embeddedFont>
  </p:embeddedFontLst>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FFFFFF"/>
    <a:srgbClr val="00CCFF"/>
    <a:srgbClr val="E7E6E6"/>
    <a:srgbClr val="6895D2"/>
    <a:srgbClr val="F3B95F"/>
    <a:srgbClr val="D04848"/>
    <a:srgbClr val="FF9900"/>
    <a:srgbClr val="FF66CC"/>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2" autoAdjust="0"/>
    <p:restoredTop sz="88445" autoAdjust="0"/>
  </p:normalViewPr>
  <p:slideViewPr>
    <p:cSldViewPr snapToGrid="0" showGuides="1">
      <p:cViewPr varScale="1">
        <p:scale>
          <a:sx n="80" d="100"/>
          <a:sy n="80" d="100"/>
        </p:scale>
        <p:origin x="114" y="51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font" Target="fonts/font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a:t>
            </a:fld>
            <a:endParaRPr lang="zh-CN" altLang="en-US"/>
          </a:p>
        </p:txBody>
      </p:sp>
    </p:spTree>
    <p:extLst>
      <p:ext uri="{BB962C8B-B14F-4D97-AF65-F5344CB8AC3E}">
        <p14:creationId xmlns:p14="http://schemas.microsoft.com/office/powerpoint/2010/main" val="47793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5</a:t>
            </a:fld>
            <a:endParaRPr lang="zh-CN" altLang="en-US"/>
          </a:p>
        </p:txBody>
      </p:sp>
    </p:spTree>
    <p:extLst>
      <p:ext uri="{BB962C8B-B14F-4D97-AF65-F5344CB8AC3E}">
        <p14:creationId xmlns:p14="http://schemas.microsoft.com/office/powerpoint/2010/main" val="8832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9</a:t>
            </a:fld>
            <a:endParaRPr lang="zh-CN" altLang="en-US"/>
          </a:p>
        </p:txBody>
      </p:sp>
    </p:spTree>
    <p:extLst>
      <p:ext uri="{BB962C8B-B14F-4D97-AF65-F5344CB8AC3E}">
        <p14:creationId xmlns:p14="http://schemas.microsoft.com/office/powerpoint/2010/main" val="40046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10</a:t>
            </a:fld>
            <a:endParaRPr lang="zh-CN" altLang="en-US"/>
          </a:p>
        </p:txBody>
      </p:sp>
    </p:spTree>
    <p:extLst>
      <p:ext uri="{BB962C8B-B14F-4D97-AF65-F5344CB8AC3E}">
        <p14:creationId xmlns:p14="http://schemas.microsoft.com/office/powerpoint/2010/main" val="202897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13</a:t>
            </a:fld>
            <a:endParaRPr lang="zh-CN" altLang="en-US"/>
          </a:p>
        </p:txBody>
      </p:sp>
    </p:spTree>
    <p:extLst>
      <p:ext uri="{BB962C8B-B14F-4D97-AF65-F5344CB8AC3E}">
        <p14:creationId xmlns:p14="http://schemas.microsoft.com/office/powerpoint/2010/main" val="140059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14</a:t>
            </a:fld>
            <a:endParaRPr lang="zh-CN" altLang="en-US"/>
          </a:p>
        </p:txBody>
      </p:sp>
    </p:spTree>
    <p:extLst>
      <p:ext uri="{BB962C8B-B14F-4D97-AF65-F5344CB8AC3E}">
        <p14:creationId xmlns:p14="http://schemas.microsoft.com/office/powerpoint/2010/main" val="1104056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18</a:t>
            </a:fld>
            <a:endParaRPr lang="zh-CN" altLang="en-US"/>
          </a:p>
        </p:txBody>
      </p:sp>
    </p:spTree>
    <p:extLst>
      <p:ext uri="{BB962C8B-B14F-4D97-AF65-F5344CB8AC3E}">
        <p14:creationId xmlns:p14="http://schemas.microsoft.com/office/powerpoint/2010/main" val="1059220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20</a:t>
            </a:fld>
            <a:endParaRPr lang="zh-CN" altLang="en-US"/>
          </a:p>
        </p:txBody>
      </p:sp>
    </p:spTree>
    <p:extLst>
      <p:ext uri="{BB962C8B-B14F-4D97-AF65-F5344CB8AC3E}">
        <p14:creationId xmlns:p14="http://schemas.microsoft.com/office/powerpoint/2010/main" val="169511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29" name="Subtitle 28">
            <a:extLst>
              <a:ext uri="{FF2B5EF4-FFF2-40B4-BE49-F238E27FC236}">
                <a16:creationId xmlns:a16="http://schemas.microsoft.com/office/drawing/2014/main" id="{E1341D2F-B2C0-F44A-C870-0732E50C92EA}"/>
              </a:ext>
            </a:extLst>
          </p:cNvPr>
          <p:cNvSpPr>
            <a:spLocks noGrp="1"/>
          </p:cNvSpPr>
          <p:nvPr>
            <p:ph type="subTitle" sz="quarter" idx="1" hasCustomPrompt="1"/>
          </p:nvPr>
        </p:nvSpPr>
        <p:spPr>
          <a:xfrm>
            <a:off x="660400" y="3908530"/>
            <a:ext cx="5680529" cy="659048"/>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en-US"/>
              <a:t>Click to add subtitle</a:t>
            </a:r>
          </a:p>
        </p:txBody>
      </p:sp>
      <p:sp>
        <p:nvSpPr>
          <p:cNvPr id="7" name="Text Placeholder 6"/>
          <p:cNvSpPr>
            <a:spLocks noGrp="1"/>
          </p:cNvSpPr>
          <p:nvPr>
            <p:ph type="body" sz="quarter" idx="14" hasCustomPrompt="1"/>
          </p:nvPr>
        </p:nvSpPr>
        <p:spPr>
          <a:xfrm>
            <a:off x="660400" y="5768976"/>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5390698"/>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24585787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0037522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68AEBC5-1D0D-411D-9EE3-C6F41EFD080C}" type="datetime1">
              <a:rPr lang="zh-CN" altLang="en-US" smtClean="0"/>
              <a:t>2024/6/17</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8640860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68AEBC5-1D0D-411D-9EE3-C6F41EFD080C}" type="datetime1">
              <a:rPr lang="zh-CN" altLang="en-US" smtClean="0"/>
              <a:t>2024/6/17</a:t>
            </a:fld>
            <a:endParaRPr lang="en-US"/>
          </a:p>
        </p:txBody>
      </p:sp>
      <p:sp>
        <p:nvSpPr>
          <p:cNvPr id="8" name="Footer Placeholder 7"/>
          <p:cNvSpPr>
            <a:spLocks noGrp="1"/>
          </p:cNvSpPr>
          <p:nvPr>
            <p:ph type="ftr" sz="quarter" idx="11"/>
          </p:nvPr>
        </p:nvSpPr>
        <p:spPr/>
        <p:txBody>
          <a:bodyPr/>
          <a:lstStyle/>
          <a:p>
            <a:r>
              <a:rPr lang="en-US"/>
              <a:t>OfficePLUS</a:t>
            </a:r>
            <a:endParaRPr lang="en-US" dirty="0"/>
          </a:p>
        </p:txBody>
      </p:sp>
      <p:sp>
        <p:nvSpPr>
          <p:cNvPr id="9" name="Slide Number Placeholder 8"/>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0793984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68AEBC5-1D0D-411D-9EE3-C6F41EFD080C}" type="datetime1">
              <a:rPr lang="zh-CN" altLang="en-US" smtClean="0"/>
              <a:t>2024/6/17</a:t>
            </a:fld>
            <a:endParaRPr lang="en-US"/>
          </a:p>
        </p:txBody>
      </p:sp>
      <p:sp>
        <p:nvSpPr>
          <p:cNvPr id="4" name="Footer Placeholder 3"/>
          <p:cNvSpPr>
            <a:spLocks noGrp="1"/>
          </p:cNvSpPr>
          <p:nvPr>
            <p:ph type="ftr" sz="quarter" idx="11"/>
          </p:nvPr>
        </p:nvSpPr>
        <p:spPr/>
        <p:txBody>
          <a:bodyPr/>
          <a:lstStyle/>
          <a:p>
            <a:r>
              <a:rPr lang="en-US"/>
              <a:t>OfficePLUS</a:t>
            </a:r>
            <a:endParaRPr lang="en-US" dirty="0"/>
          </a:p>
        </p:txBody>
      </p:sp>
      <p:sp>
        <p:nvSpPr>
          <p:cNvPr id="5" name="Slide Number Placeholder 4"/>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9283241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AEBC5-1D0D-411D-9EE3-C6F41EFD080C}" type="datetime1">
              <a:rPr lang="zh-CN" altLang="en-US" smtClean="0"/>
              <a:t>2024/6/17</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789407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2024/6/17</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1732031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2024/6/17</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4676001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88139923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3456844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46827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2024/6/17</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48409978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53575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4055025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117499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3476628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700570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666303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414319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7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2024/6/17</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9" name="Group 8"/>
          <p:cNvGrpSpPr/>
          <p:nvPr/>
        </p:nvGrpSpPr>
        <p:grpSpPr>
          <a:xfrm>
            <a:off x="2626456" y="1500188"/>
            <a:ext cx="994563" cy="4634686"/>
            <a:chOff x="2626456" y="1500188"/>
            <a:chExt cx="994563" cy="4634686"/>
          </a:xfrm>
        </p:grpSpPr>
        <p:cxnSp>
          <p:nvCxnSpPr>
            <p:cNvPr id="10" name="Straight Connector 9"/>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Freeform: Shape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8708697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0FD744C-2155-03D1-ACF3-9E4408FCED2E}"/>
              </a:ext>
            </a:extLst>
          </p:cNvPr>
          <p:cNvGrpSpPr/>
          <p:nvPr/>
        </p:nvGrpSpPr>
        <p:grpSpPr>
          <a:xfrm>
            <a:off x="1" y="-1"/>
            <a:ext cx="12191999" cy="6858001"/>
            <a:chOff x="1" y="-1"/>
            <a:chExt cx="12191999" cy="6858001"/>
          </a:xfrm>
        </p:grpSpPr>
        <p:grpSp>
          <p:nvGrpSpPr>
            <p:cNvPr id="15" name="Group 14">
              <a:extLst>
                <a:ext uri="{FF2B5EF4-FFF2-40B4-BE49-F238E27FC236}">
                  <a16:creationId xmlns:a16="http://schemas.microsoft.com/office/drawing/2014/main" id="{DF3B93DF-3BA2-A816-F780-C7715C483AEA}"/>
                </a:ext>
              </a:extLst>
            </p:cNvPr>
            <p:cNvGrpSpPr/>
            <p:nvPr/>
          </p:nvGrpSpPr>
          <p:grpSpPr>
            <a:xfrm>
              <a:off x="3473241" y="-1"/>
              <a:ext cx="8718759" cy="5755823"/>
              <a:chOff x="3473241" y="-1"/>
              <a:chExt cx="8718759" cy="5755823"/>
            </a:xfrm>
          </p:grpSpPr>
          <p:grpSp>
            <p:nvGrpSpPr>
              <p:cNvPr id="19" name="Group 18">
                <a:extLst>
                  <a:ext uri="{FF2B5EF4-FFF2-40B4-BE49-F238E27FC236}">
                    <a16:creationId xmlns:a16="http://schemas.microsoft.com/office/drawing/2014/main" id="{0F73B52B-1DDD-01A1-5001-4F78DA07B36E}"/>
                  </a:ext>
                </a:extLst>
              </p:cNvPr>
              <p:cNvGrpSpPr/>
              <p:nvPr/>
            </p:nvGrpSpPr>
            <p:grpSpPr>
              <a:xfrm>
                <a:off x="4249458" y="-1"/>
                <a:ext cx="7942542" cy="5755823"/>
                <a:chOff x="4249458" y="-1"/>
                <a:chExt cx="7942542" cy="5755823"/>
              </a:xfrm>
            </p:grpSpPr>
            <p:sp>
              <p:nvSpPr>
                <p:cNvPr id="21" name="Freeform: Shape 20">
                  <a:extLst>
                    <a:ext uri="{FF2B5EF4-FFF2-40B4-BE49-F238E27FC236}">
                      <a16:creationId xmlns:a16="http://schemas.microsoft.com/office/drawing/2014/main" id="{F3099241-B9A1-7EA8-060E-81648573777F}"/>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8C6DE85C-48B8-EC73-AD9A-F4EDC6C29B2A}"/>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20" name="Freeform: Shape 19">
                <a:extLst>
                  <a:ext uri="{FF2B5EF4-FFF2-40B4-BE49-F238E27FC236}">
                    <a16:creationId xmlns:a16="http://schemas.microsoft.com/office/drawing/2014/main" id="{C98AC44C-84D4-1A3E-E460-F674DAA7931E}"/>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16" name="Freeform: Shape 15">
              <a:extLst>
                <a:ext uri="{FF2B5EF4-FFF2-40B4-BE49-F238E27FC236}">
                  <a16:creationId xmlns:a16="http://schemas.microsoft.com/office/drawing/2014/main" id="{351FADCD-5ABA-7E8C-2826-75B1E5BDDD65}"/>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7" name="Freeform: Shape 16">
              <a:extLst>
                <a:ext uri="{FF2B5EF4-FFF2-40B4-BE49-F238E27FC236}">
                  <a16:creationId xmlns:a16="http://schemas.microsoft.com/office/drawing/2014/main" id="{94D02BFC-E8EE-4550-6A4F-32197BE1777C}"/>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8" name="Circle: Hollow 17">
              <a:extLst>
                <a:ext uri="{FF2B5EF4-FFF2-40B4-BE49-F238E27FC236}">
                  <a16:creationId xmlns:a16="http://schemas.microsoft.com/office/drawing/2014/main" id="{86AE7936-CB84-594A-9BB1-2ED9F9739CF9}"/>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title" hasCustomPrompt="1"/>
          </p:nvPr>
        </p:nvSpPr>
        <p:spPr>
          <a:xfrm>
            <a:off x="660400" y="3090289"/>
            <a:ext cx="4882719" cy="584775"/>
          </a:xfrm>
          <a:prstGeom prst="rect">
            <a:avLst/>
          </a:prstGeom>
        </p:spPr>
        <p:txBody>
          <a:bodyPr>
            <a:normAutofit/>
          </a:bodyPr>
          <a:lstStyle>
            <a:lvl1pPr algn="l">
              <a:lnSpc>
                <a:spcPct val="100000"/>
              </a:lnSpc>
              <a:defRPr sz="3200"/>
            </a:lvl1pPr>
          </a:lstStyle>
          <a:p>
            <a:pPr lvl="0"/>
            <a:r>
              <a:rPr lang="en-US"/>
              <a:t>Click to add title</a:t>
            </a:r>
          </a:p>
        </p:txBody>
      </p:sp>
      <p:sp>
        <p:nvSpPr>
          <p:cNvPr id="25" name="Text Placeholder 24"/>
          <p:cNvSpPr>
            <a:spLocks noGrp="1"/>
          </p:cNvSpPr>
          <p:nvPr>
            <p:ph type="body" sz="quarter" idx="1" hasCustomPrompt="1"/>
          </p:nvPr>
        </p:nvSpPr>
        <p:spPr>
          <a:xfrm>
            <a:off x="660400" y="3686918"/>
            <a:ext cx="4882719"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2024/6/17</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07483441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2024/6/17</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09994710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2024/6/17</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06657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7" name="Text Placeholder 6"/>
          <p:cNvSpPr>
            <a:spLocks noGrp="1"/>
          </p:cNvSpPr>
          <p:nvPr>
            <p:ph type="body" sz="quarter" idx="14" hasCustomPrompt="1"/>
          </p:nvPr>
        </p:nvSpPr>
        <p:spPr>
          <a:xfrm>
            <a:off x="660400" y="5068794"/>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4690516"/>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30471955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466906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41555856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2024/6/17</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AEBC5-1D0D-411D-9EE3-C6F41EFD080C}" type="datetime1">
              <a:rPr lang="zh-CN" altLang="en-US" smtClean="0"/>
              <a:t>2024/6/17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OfficePLUS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Tree>
    <p:extLst>
      <p:ext uri="{BB962C8B-B14F-4D97-AF65-F5344CB8AC3E}">
        <p14:creationId xmlns:p14="http://schemas.microsoft.com/office/powerpoint/2010/main" val="69097097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5266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4.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4.xml"/><Relationship Id="rId1" Type="http://schemas.openxmlformats.org/officeDocument/2006/relationships/tags" Target="../tags/tag1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4.xml"/><Relationship Id="rId1" Type="http://schemas.openxmlformats.org/officeDocument/2006/relationships/tags" Target="../tags/tag1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ags" Target="../tags/tag3.xml"/><Relationship Id="rId4" Type="http://schemas.openxmlformats.org/officeDocument/2006/relationships/image" Target="../media/image7.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ags" Target="../tags/tag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4.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3425" y="4733926"/>
            <a:ext cx="6429375" cy="1438273"/>
          </a:xfrm>
        </p:spPr>
        <p:txBody>
          <a:bodyPr wrap="square">
            <a:norm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a:t>
            </a:r>
            <a:r>
              <a:rPr lang="zh-CN" altLang="en-US" sz="2000" b="1" dirty="0">
                <a:latin typeface="微软雅黑" panose="020B0503020204020204" pitchFamily="34" charset="-122"/>
                <a:ea typeface="微软雅黑" panose="020B0503020204020204" pitchFamily="34" charset="-122"/>
              </a:rPr>
              <a:t>智能交互、引领幼儿英语启蒙教育体验</a:t>
            </a:r>
            <a:endParaRPr lang="zh-CN" altLang="en-US" sz="2000" dirty="0">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r>
              <a:rPr lang="en-US" altLang="zh-CN" sz="4400" b="1" dirty="0">
                <a:latin typeface="微软雅黑" panose="020B0503020204020204" pitchFamily="34" charset="-122"/>
                <a:ea typeface="微软雅黑" panose="020B0503020204020204" pitchFamily="34" charset="-122"/>
              </a:rPr>
              <a:t>StoryLingoKids</a:t>
            </a:r>
            <a:endParaRPr lang="zh-CN" altLang="en-US" sz="4400" dirty="0"/>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rPr>
              <a:t>Human Computer Interface 2024</a:t>
            </a:r>
            <a:endParaRPr lang="zh-CN" altLang="en-US" sz="1600" dirty="0"/>
          </a:p>
        </p:txBody>
      </p:sp>
      <p:sp>
        <p:nvSpPr>
          <p:cNvPr id="3" name="Title 4">
            <a:extLst>
              <a:ext uri="{FF2B5EF4-FFF2-40B4-BE49-F238E27FC236}">
                <a16:creationId xmlns:a16="http://schemas.microsoft.com/office/drawing/2014/main" id="{0BB93345-3144-7CB2-1FC3-056C212BA02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7643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lang="en-US" altLang="zh-CN" sz="2000" b="1" dirty="0">
                <a:solidFill>
                  <a:prstClr val="black"/>
                </a:solidFill>
                <a:latin typeface="微软雅黑" panose="020B0503020204020204" pitchFamily="34" charset="-122"/>
                <a:ea typeface="微软雅黑" panose="020B0503020204020204" pitchFamily="34" charset="-122"/>
              </a:rPr>
              <a:t> Characteristics of Toddler Interaction</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42" name="组合 41">
            <a:extLst>
              <a:ext uri="{FF2B5EF4-FFF2-40B4-BE49-F238E27FC236}">
                <a16:creationId xmlns:a16="http://schemas.microsoft.com/office/drawing/2014/main" id="{AC760908-D48B-8E19-B6B5-23935F8593CE}"/>
              </a:ext>
            </a:extLst>
          </p:cNvPr>
          <p:cNvGrpSpPr/>
          <p:nvPr/>
        </p:nvGrpSpPr>
        <p:grpSpPr>
          <a:xfrm>
            <a:off x="5739957" y="1894845"/>
            <a:ext cx="5520590" cy="1193622"/>
            <a:chOff x="1106352" y="1832887"/>
            <a:chExt cx="5520590" cy="1193622"/>
          </a:xfrm>
        </p:grpSpPr>
        <p:sp>
          <p:nvSpPr>
            <p:cNvPr id="2" name="文本框 1">
              <a:extLst>
                <a:ext uri="{FF2B5EF4-FFF2-40B4-BE49-F238E27FC236}">
                  <a16:creationId xmlns:a16="http://schemas.microsoft.com/office/drawing/2014/main" id="{70C9B7A5-327C-4F87-ACD6-B6066D71E10F}"/>
                </a:ext>
              </a:extLst>
            </p:cNvPr>
            <p:cNvSpPr txBox="1"/>
            <p:nvPr/>
          </p:nvSpPr>
          <p:spPr>
            <a:xfrm>
              <a:off x="1106352" y="1923657"/>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01</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CDF1B618-14AC-4EDB-9F21-CB1036752227}"/>
                </a:ext>
              </a:extLst>
            </p:cNvPr>
            <p:cNvSpPr/>
            <p:nvPr/>
          </p:nvSpPr>
          <p:spPr>
            <a:xfrm>
              <a:off x="2078167" y="2327792"/>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Bright, simple visuals and sounds enhance focus and interaction.</a:t>
              </a:r>
            </a:p>
          </p:txBody>
        </p:sp>
        <p:sp>
          <p:nvSpPr>
            <p:cNvPr id="35" name="文本框 34">
              <a:extLst>
                <a:ext uri="{FF2B5EF4-FFF2-40B4-BE49-F238E27FC236}">
                  <a16:creationId xmlns:a16="http://schemas.microsoft.com/office/drawing/2014/main" id="{C573D648-3B13-4CD9-80EE-A1F2AF587D3C}"/>
                </a:ext>
              </a:extLst>
            </p:cNvPr>
            <p:cNvSpPr txBox="1"/>
            <p:nvPr/>
          </p:nvSpPr>
          <p:spPr>
            <a:xfrm>
              <a:off x="2078168" y="1832887"/>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Intuitive and Sensory-Driven</a:t>
              </a:r>
            </a:p>
          </p:txBody>
        </p:sp>
        <p:cxnSp>
          <p:nvCxnSpPr>
            <p:cNvPr id="36" name="直接连接符 35">
              <a:extLst>
                <a:ext uri="{FF2B5EF4-FFF2-40B4-BE49-F238E27FC236}">
                  <a16:creationId xmlns:a16="http://schemas.microsoft.com/office/drawing/2014/main" id="{516CDD30-4B54-49DC-BF18-9ED79F50AA59}"/>
                </a:ext>
              </a:extLst>
            </p:cNvPr>
            <p:cNvCxnSpPr>
              <a:cxnSpLocks/>
            </p:cNvCxnSpPr>
            <p:nvPr/>
          </p:nvCxnSpPr>
          <p:spPr>
            <a:xfrm>
              <a:off x="2196502" y="2256211"/>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F6D03AD6-5BA4-A39C-42E5-089FB46350C6}"/>
              </a:ext>
            </a:extLst>
          </p:cNvPr>
          <p:cNvGrpSpPr/>
          <p:nvPr/>
        </p:nvGrpSpPr>
        <p:grpSpPr>
          <a:xfrm>
            <a:off x="5739957" y="3559486"/>
            <a:ext cx="5520590" cy="1193556"/>
            <a:chOff x="1106352" y="3562886"/>
            <a:chExt cx="5520590" cy="1193556"/>
          </a:xfrm>
        </p:grpSpPr>
        <p:sp>
          <p:nvSpPr>
            <p:cNvPr id="21" name="文本框 20">
              <a:extLst>
                <a:ext uri="{FF2B5EF4-FFF2-40B4-BE49-F238E27FC236}">
                  <a16:creationId xmlns:a16="http://schemas.microsoft.com/office/drawing/2014/main" id="{EE1952C0-369A-4735-9E80-9CCA69F3ACC7}"/>
                </a:ext>
              </a:extLst>
            </p:cNvPr>
            <p:cNvSpPr txBox="1"/>
            <p:nvPr/>
          </p:nvSpPr>
          <p:spPr>
            <a:xfrm>
              <a:off x="1106352" y="3642961"/>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02</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CD40CC-E826-4E3F-B410-50CD402D1646}"/>
                </a:ext>
              </a:extLst>
            </p:cNvPr>
            <p:cNvSpPr/>
            <p:nvPr/>
          </p:nvSpPr>
          <p:spPr>
            <a:xfrm>
              <a:off x="2078167" y="4057725"/>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Large buttons and easy drag-and-drop actions suit their limited dexterity.</a:t>
              </a:r>
            </a:p>
          </p:txBody>
        </p:sp>
        <p:sp>
          <p:nvSpPr>
            <p:cNvPr id="32" name="文本框 31">
              <a:extLst>
                <a:ext uri="{FF2B5EF4-FFF2-40B4-BE49-F238E27FC236}">
                  <a16:creationId xmlns:a16="http://schemas.microsoft.com/office/drawing/2014/main" id="{4D828CC0-74BA-4511-82F6-DF17030766F3}"/>
                </a:ext>
              </a:extLst>
            </p:cNvPr>
            <p:cNvSpPr txBox="1"/>
            <p:nvPr/>
          </p:nvSpPr>
          <p:spPr>
            <a:xfrm>
              <a:off x="2078168" y="3562886"/>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Simple and Clear Operations</a:t>
              </a:r>
            </a:p>
          </p:txBody>
        </p:sp>
        <p:cxnSp>
          <p:nvCxnSpPr>
            <p:cNvPr id="37" name="直接连接符 36">
              <a:extLst>
                <a:ext uri="{FF2B5EF4-FFF2-40B4-BE49-F238E27FC236}">
                  <a16:creationId xmlns:a16="http://schemas.microsoft.com/office/drawing/2014/main" id="{F2058A42-2484-4254-AB9E-B948AA41BC7D}"/>
                </a:ext>
              </a:extLst>
            </p:cNvPr>
            <p:cNvCxnSpPr>
              <a:cxnSpLocks/>
            </p:cNvCxnSpPr>
            <p:nvPr/>
          </p:nvCxnSpPr>
          <p:spPr>
            <a:xfrm>
              <a:off x="2196502" y="3986210"/>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3588191A-5AC3-02E9-5196-1EF98F786C2F}"/>
              </a:ext>
            </a:extLst>
          </p:cNvPr>
          <p:cNvGrpSpPr/>
          <p:nvPr/>
        </p:nvGrpSpPr>
        <p:grpSpPr>
          <a:xfrm>
            <a:off x="5739957" y="5224060"/>
            <a:ext cx="5520590" cy="1192476"/>
            <a:chOff x="1106352" y="5292884"/>
            <a:chExt cx="5520590" cy="1192476"/>
          </a:xfrm>
        </p:grpSpPr>
        <p:sp>
          <p:nvSpPr>
            <p:cNvPr id="24" name="文本框 23">
              <a:extLst>
                <a:ext uri="{FF2B5EF4-FFF2-40B4-BE49-F238E27FC236}">
                  <a16:creationId xmlns:a16="http://schemas.microsoft.com/office/drawing/2014/main" id="{99856F6C-60EC-4F9F-8958-9B85CC0B1401}"/>
                </a:ext>
              </a:extLst>
            </p:cNvPr>
            <p:cNvSpPr txBox="1"/>
            <p:nvPr/>
          </p:nvSpPr>
          <p:spPr>
            <a:xfrm>
              <a:off x="1106352" y="5362266"/>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03</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97F5AA5-39B3-4F23-98A8-92237B562E3F}"/>
                </a:ext>
              </a:extLst>
            </p:cNvPr>
            <p:cNvSpPr/>
            <p:nvPr/>
          </p:nvSpPr>
          <p:spPr>
            <a:xfrm>
              <a:off x="2078167" y="5786643"/>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Positive feedback from characters and mascots boosts fun and emotional connection.</a:t>
              </a:r>
            </a:p>
          </p:txBody>
        </p:sp>
        <p:sp>
          <p:nvSpPr>
            <p:cNvPr id="33" name="文本框 32">
              <a:extLst>
                <a:ext uri="{FF2B5EF4-FFF2-40B4-BE49-F238E27FC236}">
                  <a16:creationId xmlns:a16="http://schemas.microsoft.com/office/drawing/2014/main" id="{1C54F97B-4103-4FB3-BEE9-6FDA63002239}"/>
                </a:ext>
              </a:extLst>
            </p:cNvPr>
            <p:cNvSpPr txBox="1"/>
            <p:nvPr/>
          </p:nvSpPr>
          <p:spPr>
            <a:xfrm>
              <a:off x="2078168" y="5292884"/>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Emotional Engagement and Encouragement</a:t>
              </a:r>
            </a:p>
          </p:txBody>
        </p:sp>
        <p:cxnSp>
          <p:nvCxnSpPr>
            <p:cNvPr id="38" name="直接连接符 37">
              <a:extLst>
                <a:ext uri="{FF2B5EF4-FFF2-40B4-BE49-F238E27FC236}">
                  <a16:creationId xmlns:a16="http://schemas.microsoft.com/office/drawing/2014/main" id="{0F3AA10C-F33E-418E-BCE1-E48B80969873}"/>
                </a:ext>
              </a:extLst>
            </p:cNvPr>
            <p:cNvCxnSpPr>
              <a:cxnSpLocks/>
            </p:cNvCxnSpPr>
            <p:nvPr/>
          </p:nvCxnSpPr>
          <p:spPr>
            <a:xfrm>
              <a:off x="2196502" y="5716209"/>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F4F7ADDE-CA1F-08F7-055E-6C4B731AADF9}"/>
              </a:ext>
            </a:extLst>
          </p:cNvPr>
          <p:cNvGrpSpPr/>
          <p:nvPr/>
        </p:nvGrpSpPr>
        <p:grpSpPr>
          <a:xfrm>
            <a:off x="1002983" y="2534774"/>
            <a:ext cx="4385002" cy="2864180"/>
            <a:chOff x="2684560" y="1447719"/>
            <a:chExt cx="6898663" cy="4506045"/>
          </a:xfrm>
        </p:grpSpPr>
        <p:grpSp>
          <p:nvGrpSpPr>
            <p:cNvPr id="47" name="组合 46">
              <a:extLst>
                <a:ext uri="{FF2B5EF4-FFF2-40B4-BE49-F238E27FC236}">
                  <a16:creationId xmlns:a16="http://schemas.microsoft.com/office/drawing/2014/main" id="{0FC2EB51-B27F-6C93-87B0-2D9E0E7E979D}"/>
                </a:ext>
              </a:extLst>
            </p:cNvPr>
            <p:cNvGrpSpPr/>
            <p:nvPr/>
          </p:nvGrpSpPr>
          <p:grpSpPr>
            <a:xfrm>
              <a:off x="2684577" y="1447719"/>
              <a:ext cx="3288755" cy="4474947"/>
              <a:chOff x="3238514" y="1562034"/>
              <a:chExt cx="2725564" cy="3708624"/>
            </a:xfrm>
          </p:grpSpPr>
          <p:sp>
            <p:nvSpPr>
              <p:cNvPr id="230" name="任意多边形 5">
                <a:extLst>
                  <a:ext uri="{FF2B5EF4-FFF2-40B4-BE49-F238E27FC236}">
                    <a16:creationId xmlns:a16="http://schemas.microsoft.com/office/drawing/2014/main" id="{217FBD8B-7E6A-BD4E-D1E3-A613D4D98862}"/>
                  </a:ext>
                </a:extLst>
              </p:cNvPr>
              <p:cNvSpPr/>
              <p:nvPr/>
            </p:nvSpPr>
            <p:spPr>
              <a:xfrm>
                <a:off x="4262758" y="5189102"/>
                <a:ext cx="1506369" cy="81556"/>
              </a:xfrm>
              <a:custGeom>
                <a:avLst/>
                <a:gdLst>
                  <a:gd name="connsiteX0" fmla="*/ 1294508 w 1506369"/>
                  <a:gd name="connsiteY0" fmla="*/ 2880 h 81556"/>
                  <a:gd name="connsiteX1" fmla="*/ 225231 w 1506369"/>
                  <a:gd name="connsiteY1" fmla="*/ 2213 h 81556"/>
                  <a:gd name="connsiteX2" fmla="*/ 43590 w 1506369"/>
                  <a:gd name="connsiteY2" fmla="*/ 18310 h 81556"/>
                  <a:gd name="connsiteX3" fmla="*/ 3299 w 1506369"/>
                  <a:gd name="connsiteY3" fmla="*/ 54981 h 81556"/>
                  <a:gd name="connsiteX4" fmla="*/ 24254 w 1506369"/>
                  <a:gd name="connsiteY4" fmla="*/ 66030 h 81556"/>
                  <a:gd name="connsiteX5" fmla="*/ 165700 w 1506369"/>
                  <a:gd name="connsiteY5" fmla="*/ 80794 h 81556"/>
                  <a:gd name="connsiteX6" fmla="*/ 1357659 w 1506369"/>
                  <a:gd name="connsiteY6" fmla="*/ 75746 h 81556"/>
                  <a:gd name="connsiteX7" fmla="*/ 1473197 w 1506369"/>
                  <a:gd name="connsiteY7" fmla="*/ 67173 h 81556"/>
                  <a:gd name="connsiteX8" fmla="*/ 1506344 w 1506369"/>
                  <a:gd name="connsiteY8" fmla="*/ 48504 h 81556"/>
                  <a:gd name="connsiteX9" fmla="*/ 1467863 w 1506369"/>
                  <a:gd name="connsiteY9" fmla="*/ 26692 h 81556"/>
                  <a:gd name="connsiteX10" fmla="*/ 1184494 w 1506369"/>
                  <a:gd name="connsiteY10" fmla="*/ 4594 h 8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6369" h="81556">
                    <a:moveTo>
                      <a:pt x="1294508" y="2880"/>
                    </a:moveTo>
                    <a:cubicBezTo>
                      <a:pt x="938083" y="-740"/>
                      <a:pt x="581562" y="-930"/>
                      <a:pt x="225231" y="2213"/>
                    </a:cubicBezTo>
                    <a:cubicBezTo>
                      <a:pt x="163319" y="2784"/>
                      <a:pt x="99120" y="3737"/>
                      <a:pt x="43590" y="18310"/>
                    </a:cubicBezTo>
                    <a:cubicBezTo>
                      <a:pt x="17110" y="25263"/>
                      <a:pt x="-9465" y="40789"/>
                      <a:pt x="3299" y="54981"/>
                    </a:cubicBezTo>
                    <a:cubicBezTo>
                      <a:pt x="7585" y="59744"/>
                      <a:pt x="15777" y="63268"/>
                      <a:pt x="24254" y="66030"/>
                    </a:cubicBezTo>
                    <a:cubicBezTo>
                      <a:pt x="65688" y="79746"/>
                      <a:pt x="117027" y="80508"/>
                      <a:pt x="165700" y="80794"/>
                    </a:cubicBezTo>
                    <a:cubicBezTo>
                      <a:pt x="562988" y="83175"/>
                      <a:pt x="960371" y="79556"/>
                      <a:pt x="1357659" y="75746"/>
                    </a:cubicBezTo>
                    <a:cubicBezTo>
                      <a:pt x="1396806" y="75365"/>
                      <a:pt x="1436812" y="74889"/>
                      <a:pt x="1473197" y="67173"/>
                    </a:cubicBezTo>
                    <a:cubicBezTo>
                      <a:pt x="1489008" y="63840"/>
                      <a:pt x="1505677" y="57553"/>
                      <a:pt x="1506344" y="48504"/>
                    </a:cubicBezTo>
                    <a:cubicBezTo>
                      <a:pt x="1507201" y="37836"/>
                      <a:pt x="1486246" y="30788"/>
                      <a:pt x="1467863" y="26692"/>
                    </a:cubicBezTo>
                    <a:cubicBezTo>
                      <a:pt x="1378804" y="6880"/>
                      <a:pt x="1280411" y="-835"/>
                      <a:pt x="1184494" y="4594"/>
                    </a:cubicBezTo>
                  </a:path>
                </a:pathLst>
              </a:custGeom>
              <a:solidFill>
                <a:srgbClr val="CCC6BE"/>
              </a:solidFill>
              <a:ln w="9525" cap="flat">
                <a:noFill/>
                <a:prstDash val="solid"/>
                <a:miter/>
              </a:ln>
            </p:spPr>
            <p:txBody>
              <a:bodyPr rtlCol="0" anchor="ctr"/>
              <a:lstStyle/>
              <a:p>
                <a:endParaRPr lang="zh-CN" altLang="en-US"/>
              </a:p>
            </p:txBody>
          </p:sp>
          <p:grpSp>
            <p:nvGrpSpPr>
              <p:cNvPr id="231" name="组合 230">
                <a:extLst>
                  <a:ext uri="{FF2B5EF4-FFF2-40B4-BE49-F238E27FC236}">
                    <a16:creationId xmlns:a16="http://schemas.microsoft.com/office/drawing/2014/main" id="{CE928189-5EBA-A3FB-6F90-3C8507687929}"/>
                  </a:ext>
                </a:extLst>
              </p:cNvPr>
              <p:cNvGrpSpPr/>
              <p:nvPr/>
            </p:nvGrpSpPr>
            <p:grpSpPr>
              <a:xfrm>
                <a:off x="4152804" y="3805523"/>
                <a:ext cx="1677938" cy="1461611"/>
                <a:chOff x="4152804" y="3805523"/>
                <a:chExt cx="1677938" cy="1461611"/>
              </a:xfrm>
            </p:grpSpPr>
            <p:grpSp>
              <p:nvGrpSpPr>
                <p:cNvPr id="344" name="组合 343">
                  <a:extLst>
                    <a:ext uri="{FF2B5EF4-FFF2-40B4-BE49-F238E27FC236}">
                      <a16:creationId xmlns:a16="http://schemas.microsoft.com/office/drawing/2014/main" id="{9767C503-050B-BE40-4636-0E092323F623}"/>
                    </a:ext>
                  </a:extLst>
                </p:cNvPr>
                <p:cNvGrpSpPr/>
                <p:nvPr/>
              </p:nvGrpSpPr>
              <p:grpSpPr>
                <a:xfrm>
                  <a:off x="4160364" y="3805523"/>
                  <a:ext cx="1366797" cy="1287636"/>
                  <a:chOff x="4160364" y="3805523"/>
                  <a:chExt cx="1366797" cy="1287636"/>
                </a:xfrm>
              </p:grpSpPr>
              <p:sp>
                <p:nvSpPr>
                  <p:cNvPr id="387" name="任意多边形 8">
                    <a:extLst>
                      <a:ext uri="{FF2B5EF4-FFF2-40B4-BE49-F238E27FC236}">
                        <a16:creationId xmlns:a16="http://schemas.microsoft.com/office/drawing/2014/main" id="{C5436E03-B81C-3CC6-CBD4-005C6AA5C4F4}"/>
                      </a:ext>
                    </a:extLst>
                  </p:cNvPr>
                  <p:cNvSpPr/>
                  <p:nvPr/>
                </p:nvSpPr>
                <p:spPr>
                  <a:xfrm>
                    <a:off x="5457158" y="4405312"/>
                    <a:ext cx="17145" cy="17430"/>
                  </a:xfrm>
                  <a:custGeom>
                    <a:avLst/>
                    <a:gdLst>
                      <a:gd name="connsiteX0" fmla="*/ 17145 w 17145"/>
                      <a:gd name="connsiteY0" fmla="*/ 17431 h 17430"/>
                      <a:gd name="connsiteX1" fmla="*/ 0 w 17145"/>
                      <a:gd name="connsiteY1" fmla="*/ 0 h 17430"/>
                      <a:gd name="connsiteX2" fmla="*/ 191 w 17145"/>
                      <a:gd name="connsiteY2" fmla="*/ 476 h 17430"/>
                      <a:gd name="connsiteX3" fmla="*/ 17145 w 17145"/>
                      <a:gd name="connsiteY3" fmla="*/ 17431 h 17430"/>
                    </a:gdLst>
                    <a:ahLst/>
                    <a:cxnLst>
                      <a:cxn ang="0">
                        <a:pos x="connsiteX0" y="connsiteY0"/>
                      </a:cxn>
                      <a:cxn ang="0">
                        <a:pos x="connsiteX1" y="connsiteY1"/>
                      </a:cxn>
                      <a:cxn ang="0">
                        <a:pos x="connsiteX2" y="connsiteY2"/>
                      </a:cxn>
                      <a:cxn ang="0">
                        <a:pos x="connsiteX3" y="connsiteY3"/>
                      </a:cxn>
                    </a:cxnLst>
                    <a:rect l="l" t="t" r="r" b="b"/>
                    <a:pathLst>
                      <a:path w="17145" h="17430">
                        <a:moveTo>
                          <a:pt x="17145" y="17431"/>
                        </a:moveTo>
                        <a:cubicBezTo>
                          <a:pt x="11525" y="11525"/>
                          <a:pt x="5810" y="5715"/>
                          <a:pt x="0" y="0"/>
                        </a:cubicBezTo>
                        <a:cubicBezTo>
                          <a:pt x="95" y="190"/>
                          <a:pt x="95" y="286"/>
                          <a:pt x="191" y="476"/>
                        </a:cubicBezTo>
                        <a:cubicBezTo>
                          <a:pt x="5810" y="6096"/>
                          <a:pt x="11525" y="11621"/>
                          <a:pt x="17145" y="17431"/>
                        </a:cubicBezTo>
                        <a:close/>
                      </a:path>
                    </a:pathLst>
                  </a:custGeom>
                  <a:solidFill>
                    <a:srgbClr val="EE7027"/>
                  </a:solidFill>
                  <a:ln w="9525" cap="flat">
                    <a:noFill/>
                    <a:prstDash val="solid"/>
                    <a:miter/>
                  </a:ln>
                </p:spPr>
                <p:txBody>
                  <a:bodyPr rtlCol="0" anchor="ctr"/>
                  <a:lstStyle/>
                  <a:p>
                    <a:endParaRPr lang="zh-CN" altLang="en-US"/>
                  </a:p>
                </p:txBody>
              </p:sp>
              <p:sp>
                <p:nvSpPr>
                  <p:cNvPr id="388" name="任意多边形 9">
                    <a:extLst>
                      <a:ext uri="{FF2B5EF4-FFF2-40B4-BE49-F238E27FC236}">
                        <a16:creationId xmlns:a16="http://schemas.microsoft.com/office/drawing/2014/main" id="{E526F05E-777C-3BFF-73AA-D7213D530C5E}"/>
                      </a:ext>
                    </a:extLst>
                  </p:cNvPr>
                  <p:cNvSpPr/>
                  <p:nvPr/>
                </p:nvSpPr>
                <p:spPr>
                  <a:xfrm>
                    <a:off x="5392578" y="4458557"/>
                    <a:ext cx="134583" cy="87811"/>
                  </a:xfrm>
                  <a:custGeom>
                    <a:avLst/>
                    <a:gdLst>
                      <a:gd name="connsiteX0" fmla="*/ 134398 w 134583"/>
                      <a:gd name="connsiteY0" fmla="*/ 28765 h 87811"/>
                      <a:gd name="connsiteX1" fmla="*/ 126492 w 134583"/>
                      <a:gd name="connsiteY1" fmla="*/ 14573 h 87811"/>
                      <a:gd name="connsiteX2" fmla="*/ 114110 w 134583"/>
                      <a:gd name="connsiteY2" fmla="*/ 0 h 87811"/>
                      <a:gd name="connsiteX3" fmla="*/ 115633 w 134583"/>
                      <a:gd name="connsiteY3" fmla="*/ 4191 h 87811"/>
                      <a:gd name="connsiteX4" fmla="*/ 19241 w 134583"/>
                      <a:gd name="connsiteY4" fmla="*/ 40005 h 87811"/>
                      <a:gd name="connsiteX5" fmla="*/ 0 w 134583"/>
                      <a:gd name="connsiteY5" fmla="*/ 53721 h 87811"/>
                      <a:gd name="connsiteX6" fmla="*/ 20288 w 134583"/>
                      <a:gd name="connsiteY6" fmla="*/ 66104 h 87811"/>
                      <a:gd name="connsiteX7" fmla="*/ 89440 w 134583"/>
                      <a:gd name="connsiteY7" fmla="*/ 86296 h 87811"/>
                      <a:gd name="connsiteX8" fmla="*/ 131636 w 134583"/>
                      <a:gd name="connsiteY8" fmla="*/ 43148 h 87811"/>
                      <a:gd name="connsiteX9" fmla="*/ 134398 w 134583"/>
                      <a:gd name="connsiteY9" fmla="*/ 28765 h 8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583" h="87811">
                        <a:moveTo>
                          <a:pt x="134398" y="28765"/>
                        </a:moveTo>
                        <a:cubicBezTo>
                          <a:pt x="133541" y="23336"/>
                          <a:pt x="130016" y="18860"/>
                          <a:pt x="126492" y="14573"/>
                        </a:cubicBezTo>
                        <a:cubicBezTo>
                          <a:pt x="122492" y="9620"/>
                          <a:pt x="118205" y="4858"/>
                          <a:pt x="114110" y="0"/>
                        </a:cubicBezTo>
                        <a:cubicBezTo>
                          <a:pt x="114491" y="1334"/>
                          <a:pt x="114967" y="2762"/>
                          <a:pt x="115633" y="4191"/>
                        </a:cubicBezTo>
                        <a:cubicBezTo>
                          <a:pt x="121634" y="16954"/>
                          <a:pt x="58579" y="32480"/>
                          <a:pt x="19241" y="40005"/>
                        </a:cubicBezTo>
                        <a:cubicBezTo>
                          <a:pt x="14288" y="46768"/>
                          <a:pt x="7525" y="51435"/>
                          <a:pt x="0" y="53721"/>
                        </a:cubicBezTo>
                        <a:cubicBezTo>
                          <a:pt x="6763" y="57817"/>
                          <a:pt x="13526" y="61913"/>
                          <a:pt x="20288" y="66104"/>
                        </a:cubicBezTo>
                        <a:cubicBezTo>
                          <a:pt x="41434" y="78962"/>
                          <a:pt x="65723" y="92393"/>
                          <a:pt x="89440" y="86296"/>
                        </a:cubicBezTo>
                        <a:cubicBezTo>
                          <a:pt x="109823" y="81058"/>
                          <a:pt x="123825" y="62484"/>
                          <a:pt x="131636" y="43148"/>
                        </a:cubicBezTo>
                        <a:cubicBezTo>
                          <a:pt x="133445" y="38576"/>
                          <a:pt x="135160" y="33623"/>
                          <a:pt x="134398" y="28765"/>
                        </a:cubicBezTo>
                        <a:close/>
                      </a:path>
                    </a:pathLst>
                  </a:custGeom>
                  <a:solidFill>
                    <a:srgbClr val="EE7027"/>
                  </a:solidFill>
                  <a:ln w="9525" cap="flat">
                    <a:noFill/>
                    <a:prstDash val="solid"/>
                    <a:miter/>
                  </a:ln>
                </p:spPr>
                <p:txBody>
                  <a:bodyPr rtlCol="0" anchor="ctr"/>
                  <a:lstStyle/>
                  <a:p>
                    <a:endParaRPr lang="zh-CN" altLang="en-US"/>
                  </a:p>
                </p:txBody>
              </p:sp>
              <p:sp>
                <p:nvSpPr>
                  <p:cNvPr id="389" name="任意多边形 10">
                    <a:extLst>
                      <a:ext uri="{FF2B5EF4-FFF2-40B4-BE49-F238E27FC236}">
                        <a16:creationId xmlns:a16="http://schemas.microsoft.com/office/drawing/2014/main" id="{AAE10184-EF78-B0E2-4CDB-732CD1320130}"/>
                      </a:ext>
                    </a:extLst>
                  </p:cNvPr>
                  <p:cNvSpPr/>
                  <p:nvPr/>
                </p:nvSpPr>
                <p:spPr>
                  <a:xfrm>
                    <a:off x="5477255" y="4425886"/>
                    <a:ext cx="27622" cy="30575"/>
                  </a:xfrm>
                  <a:custGeom>
                    <a:avLst/>
                    <a:gdLst>
                      <a:gd name="connsiteX0" fmla="*/ 0 w 27622"/>
                      <a:gd name="connsiteY0" fmla="*/ 0 h 30575"/>
                      <a:gd name="connsiteX1" fmla="*/ 27623 w 27622"/>
                      <a:gd name="connsiteY1" fmla="*/ 30575 h 30575"/>
                      <a:gd name="connsiteX2" fmla="*/ 0 w 27622"/>
                      <a:gd name="connsiteY2" fmla="*/ 0 h 30575"/>
                    </a:gdLst>
                    <a:ahLst/>
                    <a:cxnLst>
                      <a:cxn ang="0">
                        <a:pos x="connsiteX0" y="connsiteY0"/>
                      </a:cxn>
                      <a:cxn ang="0">
                        <a:pos x="connsiteX1" y="connsiteY1"/>
                      </a:cxn>
                      <a:cxn ang="0">
                        <a:pos x="connsiteX2" y="connsiteY2"/>
                      </a:cxn>
                    </a:cxnLst>
                    <a:rect l="l" t="t" r="r" b="b"/>
                    <a:pathLst>
                      <a:path w="27622" h="30575">
                        <a:moveTo>
                          <a:pt x="0" y="0"/>
                        </a:moveTo>
                        <a:cubicBezTo>
                          <a:pt x="9430" y="10001"/>
                          <a:pt x="18574" y="20193"/>
                          <a:pt x="27623" y="30575"/>
                        </a:cubicBezTo>
                        <a:cubicBezTo>
                          <a:pt x="18574" y="20193"/>
                          <a:pt x="9430" y="10001"/>
                          <a:pt x="0" y="0"/>
                        </a:cubicBezTo>
                        <a:close/>
                      </a:path>
                    </a:pathLst>
                  </a:custGeom>
                  <a:solidFill>
                    <a:srgbClr val="EE7027"/>
                  </a:solidFill>
                  <a:ln w="9525" cap="flat">
                    <a:noFill/>
                    <a:prstDash val="solid"/>
                    <a:miter/>
                  </a:ln>
                </p:spPr>
                <p:txBody>
                  <a:bodyPr rtlCol="0" anchor="ctr"/>
                  <a:lstStyle/>
                  <a:p>
                    <a:endParaRPr lang="zh-CN" altLang="en-US"/>
                  </a:p>
                </p:txBody>
              </p:sp>
              <p:sp>
                <p:nvSpPr>
                  <p:cNvPr id="390" name="任意多边形 11">
                    <a:extLst>
                      <a:ext uri="{FF2B5EF4-FFF2-40B4-BE49-F238E27FC236}">
                        <a16:creationId xmlns:a16="http://schemas.microsoft.com/office/drawing/2014/main" id="{5A445524-0AB1-3F0C-6F65-E835AFBA03F5}"/>
                      </a:ext>
                    </a:extLst>
                  </p:cNvPr>
                  <p:cNvSpPr/>
                  <p:nvPr/>
                </p:nvSpPr>
                <p:spPr>
                  <a:xfrm>
                    <a:off x="5411724" y="4405788"/>
                    <a:ext cx="96792" cy="92773"/>
                  </a:xfrm>
                  <a:custGeom>
                    <a:avLst/>
                    <a:gdLst>
                      <a:gd name="connsiteX0" fmla="*/ 40958 w 96792"/>
                      <a:gd name="connsiteY0" fmla="*/ 33528 h 92773"/>
                      <a:gd name="connsiteX1" fmla="*/ 667 w 96792"/>
                      <a:gd name="connsiteY1" fmla="*/ 92012 h 92773"/>
                      <a:gd name="connsiteX2" fmla="*/ 0 w 96792"/>
                      <a:gd name="connsiteY2" fmla="*/ 92774 h 92773"/>
                      <a:gd name="connsiteX3" fmla="*/ 96393 w 96792"/>
                      <a:gd name="connsiteY3" fmla="*/ 56960 h 92773"/>
                      <a:gd name="connsiteX4" fmla="*/ 94869 w 96792"/>
                      <a:gd name="connsiteY4" fmla="*/ 52769 h 92773"/>
                      <a:gd name="connsiteX5" fmla="*/ 94774 w 96792"/>
                      <a:gd name="connsiteY5" fmla="*/ 52578 h 92773"/>
                      <a:gd name="connsiteX6" fmla="*/ 93059 w 96792"/>
                      <a:gd name="connsiteY6" fmla="*/ 50673 h 92773"/>
                      <a:gd name="connsiteX7" fmla="*/ 65437 w 96792"/>
                      <a:gd name="connsiteY7" fmla="*/ 20098 h 92773"/>
                      <a:gd name="connsiteX8" fmla="*/ 62484 w 96792"/>
                      <a:gd name="connsiteY8" fmla="*/ 16954 h 92773"/>
                      <a:gd name="connsiteX9" fmla="*/ 45529 w 96792"/>
                      <a:gd name="connsiteY9" fmla="*/ 0 h 92773"/>
                      <a:gd name="connsiteX10" fmla="*/ 40958 w 96792"/>
                      <a:gd name="connsiteY10" fmla="*/ 33528 h 9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792" h="92773">
                        <a:moveTo>
                          <a:pt x="40958" y="33528"/>
                        </a:moveTo>
                        <a:lnTo>
                          <a:pt x="667" y="92012"/>
                        </a:lnTo>
                        <a:cubicBezTo>
                          <a:pt x="476" y="92297"/>
                          <a:pt x="190" y="92488"/>
                          <a:pt x="0" y="92774"/>
                        </a:cubicBezTo>
                        <a:cubicBezTo>
                          <a:pt x="39338" y="85249"/>
                          <a:pt x="102394" y="69723"/>
                          <a:pt x="96393" y="56960"/>
                        </a:cubicBezTo>
                        <a:cubicBezTo>
                          <a:pt x="95726" y="55531"/>
                          <a:pt x="95250" y="54197"/>
                          <a:pt x="94869" y="52769"/>
                        </a:cubicBezTo>
                        <a:cubicBezTo>
                          <a:pt x="94869" y="52673"/>
                          <a:pt x="94774" y="52673"/>
                          <a:pt x="94774" y="52578"/>
                        </a:cubicBezTo>
                        <a:cubicBezTo>
                          <a:pt x="94202" y="51911"/>
                          <a:pt x="93631" y="51340"/>
                          <a:pt x="93059" y="50673"/>
                        </a:cubicBezTo>
                        <a:cubicBezTo>
                          <a:pt x="84106" y="40291"/>
                          <a:pt x="74867" y="30099"/>
                          <a:pt x="65437" y="20098"/>
                        </a:cubicBezTo>
                        <a:cubicBezTo>
                          <a:pt x="64484" y="19050"/>
                          <a:pt x="63437" y="18002"/>
                          <a:pt x="62484" y="16954"/>
                        </a:cubicBezTo>
                        <a:cubicBezTo>
                          <a:pt x="56959" y="11144"/>
                          <a:pt x="51149" y="5620"/>
                          <a:pt x="45529" y="0"/>
                        </a:cubicBezTo>
                        <a:cubicBezTo>
                          <a:pt x="49339" y="11049"/>
                          <a:pt x="47815" y="23527"/>
                          <a:pt x="40958" y="33528"/>
                        </a:cubicBezTo>
                        <a:close/>
                      </a:path>
                    </a:pathLst>
                  </a:custGeom>
                  <a:solidFill>
                    <a:srgbClr val="EC4622"/>
                  </a:solidFill>
                  <a:ln w="9525" cap="flat">
                    <a:noFill/>
                    <a:prstDash val="solid"/>
                    <a:miter/>
                  </a:ln>
                </p:spPr>
                <p:txBody>
                  <a:bodyPr rtlCol="0" anchor="ctr"/>
                  <a:lstStyle/>
                  <a:p>
                    <a:endParaRPr lang="zh-CN" altLang="en-US"/>
                  </a:p>
                </p:txBody>
              </p:sp>
              <p:sp>
                <p:nvSpPr>
                  <p:cNvPr id="391" name="任意多边形 12">
                    <a:extLst>
                      <a:ext uri="{FF2B5EF4-FFF2-40B4-BE49-F238E27FC236}">
                        <a16:creationId xmlns:a16="http://schemas.microsoft.com/office/drawing/2014/main" id="{7A16BC63-6267-7834-977E-AA713F6CC045}"/>
                      </a:ext>
                    </a:extLst>
                  </p:cNvPr>
                  <p:cNvSpPr/>
                  <p:nvPr/>
                </p:nvSpPr>
                <p:spPr>
                  <a:xfrm>
                    <a:off x="4378928" y="4901279"/>
                    <a:ext cx="176307" cy="191880"/>
                  </a:xfrm>
                  <a:custGeom>
                    <a:avLst/>
                    <a:gdLst>
                      <a:gd name="connsiteX0" fmla="*/ 169545 w 176307"/>
                      <a:gd name="connsiteY0" fmla="*/ 16573 h 191880"/>
                      <a:gd name="connsiteX1" fmla="*/ 115348 w 176307"/>
                      <a:gd name="connsiteY1" fmla="*/ 65913 h 191880"/>
                      <a:gd name="connsiteX2" fmla="*/ 12954 w 176307"/>
                      <a:gd name="connsiteY2" fmla="*/ 135160 h 191880"/>
                      <a:gd name="connsiteX3" fmla="*/ 8572 w 176307"/>
                      <a:gd name="connsiteY3" fmla="*/ 129349 h 191880"/>
                      <a:gd name="connsiteX4" fmla="*/ 0 w 176307"/>
                      <a:gd name="connsiteY4" fmla="*/ 98965 h 191880"/>
                      <a:gd name="connsiteX5" fmla="*/ 17240 w 176307"/>
                      <a:gd name="connsiteY5" fmla="*/ 158115 h 191880"/>
                      <a:gd name="connsiteX6" fmla="*/ 29146 w 176307"/>
                      <a:gd name="connsiteY6" fmla="*/ 180499 h 191880"/>
                      <a:gd name="connsiteX7" fmla="*/ 50292 w 176307"/>
                      <a:gd name="connsiteY7" fmla="*/ 189071 h 191880"/>
                      <a:gd name="connsiteX8" fmla="*/ 142399 w 176307"/>
                      <a:gd name="connsiteY8" fmla="*/ 170402 h 191880"/>
                      <a:gd name="connsiteX9" fmla="*/ 174593 w 176307"/>
                      <a:gd name="connsiteY9" fmla="*/ 62960 h 191880"/>
                      <a:gd name="connsiteX10" fmla="*/ 176308 w 176307"/>
                      <a:gd name="connsiteY10" fmla="*/ 0 h 191880"/>
                      <a:gd name="connsiteX11" fmla="*/ 172402 w 176307"/>
                      <a:gd name="connsiteY11" fmla="*/ 4763 h 191880"/>
                      <a:gd name="connsiteX12" fmla="*/ 169545 w 176307"/>
                      <a:gd name="connsiteY12" fmla="*/ 16573 h 1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307" h="191880">
                        <a:moveTo>
                          <a:pt x="169545" y="16573"/>
                        </a:moveTo>
                        <a:cubicBezTo>
                          <a:pt x="161163" y="42958"/>
                          <a:pt x="140684" y="58007"/>
                          <a:pt x="115348" y="65913"/>
                        </a:cubicBezTo>
                        <a:cubicBezTo>
                          <a:pt x="73438" y="106871"/>
                          <a:pt x="22479" y="150400"/>
                          <a:pt x="12954" y="135160"/>
                        </a:cubicBezTo>
                        <a:cubicBezTo>
                          <a:pt x="11620" y="132969"/>
                          <a:pt x="10192" y="131159"/>
                          <a:pt x="8572" y="129349"/>
                        </a:cubicBezTo>
                        <a:cubicBezTo>
                          <a:pt x="5620" y="119253"/>
                          <a:pt x="2762" y="109156"/>
                          <a:pt x="0" y="98965"/>
                        </a:cubicBezTo>
                        <a:cubicBezTo>
                          <a:pt x="5334" y="118777"/>
                          <a:pt x="10954" y="138589"/>
                          <a:pt x="17240" y="158115"/>
                        </a:cubicBezTo>
                        <a:cubicBezTo>
                          <a:pt x="19812" y="166306"/>
                          <a:pt x="22765" y="174784"/>
                          <a:pt x="29146" y="180499"/>
                        </a:cubicBezTo>
                        <a:cubicBezTo>
                          <a:pt x="34957" y="185642"/>
                          <a:pt x="42767" y="187642"/>
                          <a:pt x="50292" y="189071"/>
                        </a:cubicBezTo>
                        <a:cubicBezTo>
                          <a:pt x="82106" y="195072"/>
                          <a:pt x="118300" y="192596"/>
                          <a:pt x="142399" y="170402"/>
                        </a:cubicBezTo>
                        <a:cubicBezTo>
                          <a:pt x="170498" y="144494"/>
                          <a:pt x="173545" y="101441"/>
                          <a:pt x="174593" y="62960"/>
                        </a:cubicBezTo>
                        <a:cubicBezTo>
                          <a:pt x="175165" y="42005"/>
                          <a:pt x="175736" y="20955"/>
                          <a:pt x="176308" y="0"/>
                        </a:cubicBezTo>
                        <a:cubicBezTo>
                          <a:pt x="174974" y="1429"/>
                          <a:pt x="173641" y="3048"/>
                          <a:pt x="172402" y="4763"/>
                        </a:cubicBezTo>
                        <a:cubicBezTo>
                          <a:pt x="171640" y="9144"/>
                          <a:pt x="170593" y="13145"/>
                          <a:pt x="169545" y="16573"/>
                        </a:cubicBezTo>
                        <a:close/>
                      </a:path>
                    </a:pathLst>
                  </a:custGeom>
                  <a:solidFill>
                    <a:srgbClr val="EE7027"/>
                  </a:solidFill>
                  <a:ln w="9525" cap="flat">
                    <a:noFill/>
                    <a:prstDash val="solid"/>
                    <a:miter/>
                  </a:ln>
                </p:spPr>
                <p:txBody>
                  <a:bodyPr rtlCol="0" anchor="ctr"/>
                  <a:lstStyle/>
                  <a:p>
                    <a:endParaRPr lang="zh-CN" altLang="en-US"/>
                  </a:p>
                </p:txBody>
              </p:sp>
              <p:sp>
                <p:nvSpPr>
                  <p:cNvPr id="392" name="任意多边形 13">
                    <a:extLst>
                      <a:ext uri="{FF2B5EF4-FFF2-40B4-BE49-F238E27FC236}">
                        <a16:creationId xmlns:a16="http://schemas.microsoft.com/office/drawing/2014/main" id="{A499F2DD-72F5-0247-A79F-55256E506A42}"/>
                      </a:ext>
                    </a:extLst>
                  </p:cNvPr>
                  <p:cNvSpPr/>
                  <p:nvPr/>
                </p:nvSpPr>
                <p:spPr>
                  <a:xfrm>
                    <a:off x="4369212" y="4961953"/>
                    <a:ext cx="125063" cy="77598"/>
                  </a:xfrm>
                  <a:custGeom>
                    <a:avLst/>
                    <a:gdLst>
                      <a:gd name="connsiteX0" fmla="*/ 22669 w 125063"/>
                      <a:gd name="connsiteY0" fmla="*/ 74486 h 77598"/>
                      <a:gd name="connsiteX1" fmla="*/ 125063 w 125063"/>
                      <a:gd name="connsiteY1" fmla="*/ 5239 h 77598"/>
                      <a:gd name="connsiteX2" fmla="*/ 46482 w 125063"/>
                      <a:gd name="connsiteY2" fmla="*/ 12287 h 77598"/>
                      <a:gd name="connsiteX3" fmla="*/ 95 w 125063"/>
                      <a:gd name="connsiteY3" fmla="*/ 0 h 77598"/>
                      <a:gd name="connsiteX4" fmla="*/ 0 w 125063"/>
                      <a:gd name="connsiteY4" fmla="*/ 0 h 77598"/>
                      <a:gd name="connsiteX5" fmla="*/ 1143 w 125063"/>
                      <a:gd name="connsiteY5" fmla="*/ 4667 h 77598"/>
                      <a:gd name="connsiteX6" fmla="*/ 7810 w 125063"/>
                      <a:gd name="connsiteY6" fmla="*/ 30956 h 77598"/>
                      <a:gd name="connsiteX7" fmla="*/ 9811 w 125063"/>
                      <a:gd name="connsiteY7" fmla="*/ 38481 h 77598"/>
                      <a:gd name="connsiteX8" fmla="*/ 18383 w 125063"/>
                      <a:gd name="connsiteY8" fmla="*/ 68866 h 77598"/>
                      <a:gd name="connsiteX9" fmla="*/ 22669 w 125063"/>
                      <a:gd name="connsiteY9" fmla="*/ 74486 h 7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063" h="77598">
                        <a:moveTo>
                          <a:pt x="22669" y="74486"/>
                        </a:moveTo>
                        <a:cubicBezTo>
                          <a:pt x="32194" y="89725"/>
                          <a:pt x="83153" y="46196"/>
                          <a:pt x="125063" y="5239"/>
                        </a:cubicBezTo>
                        <a:cubicBezTo>
                          <a:pt x="101156" y="12668"/>
                          <a:pt x="73057" y="13906"/>
                          <a:pt x="46482" y="12287"/>
                        </a:cubicBezTo>
                        <a:cubicBezTo>
                          <a:pt x="30004" y="11239"/>
                          <a:pt x="14288" y="6953"/>
                          <a:pt x="95" y="0"/>
                        </a:cubicBezTo>
                        <a:cubicBezTo>
                          <a:pt x="95" y="0"/>
                          <a:pt x="0" y="0"/>
                          <a:pt x="0" y="0"/>
                        </a:cubicBezTo>
                        <a:cubicBezTo>
                          <a:pt x="381" y="1524"/>
                          <a:pt x="762" y="3048"/>
                          <a:pt x="1143" y="4667"/>
                        </a:cubicBezTo>
                        <a:cubicBezTo>
                          <a:pt x="3334" y="13430"/>
                          <a:pt x="5525" y="22193"/>
                          <a:pt x="7810" y="30956"/>
                        </a:cubicBezTo>
                        <a:cubicBezTo>
                          <a:pt x="8477" y="33433"/>
                          <a:pt x="9144" y="35909"/>
                          <a:pt x="9811" y="38481"/>
                        </a:cubicBezTo>
                        <a:cubicBezTo>
                          <a:pt x="12573" y="48673"/>
                          <a:pt x="15431" y="58769"/>
                          <a:pt x="18383" y="68866"/>
                        </a:cubicBezTo>
                        <a:cubicBezTo>
                          <a:pt x="19812" y="70485"/>
                          <a:pt x="21336" y="72390"/>
                          <a:pt x="22669" y="74486"/>
                        </a:cubicBezTo>
                        <a:close/>
                      </a:path>
                    </a:pathLst>
                  </a:custGeom>
                  <a:solidFill>
                    <a:srgbClr val="EC4622"/>
                  </a:solidFill>
                  <a:ln w="9525" cap="flat">
                    <a:noFill/>
                    <a:prstDash val="solid"/>
                    <a:miter/>
                  </a:ln>
                </p:spPr>
                <p:txBody>
                  <a:bodyPr rtlCol="0" anchor="ctr"/>
                  <a:lstStyle/>
                  <a:p>
                    <a:endParaRPr lang="zh-CN" altLang="en-US"/>
                  </a:p>
                </p:txBody>
              </p:sp>
              <p:sp>
                <p:nvSpPr>
                  <p:cNvPr id="393" name="任意多边形 14">
                    <a:extLst>
                      <a:ext uri="{FF2B5EF4-FFF2-40B4-BE49-F238E27FC236}">
                        <a16:creationId xmlns:a16="http://schemas.microsoft.com/office/drawing/2014/main" id="{04F36E49-695B-2A24-4D47-0FC2DBB80523}"/>
                      </a:ext>
                    </a:extLst>
                  </p:cNvPr>
                  <p:cNvSpPr/>
                  <p:nvPr/>
                </p:nvSpPr>
                <p:spPr>
                  <a:xfrm>
                    <a:off x="4551425" y="4872513"/>
                    <a:ext cx="4667" cy="33528"/>
                  </a:xfrm>
                  <a:custGeom>
                    <a:avLst/>
                    <a:gdLst>
                      <a:gd name="connsiteX0" fmla="*/ 0 w 4667"/>
                      <a:gd name="connsiteY0" fmla="*/ 33528 h 33528"/>
                      <a:gd name="connsiteX1" fmla="*/ 3905 w 4667"/>
                      <a:gd name="connsiteY1" fmla="*/ 28766 h 33528"/>
                      <a:gd name="connsiteX2" fmla="*/ 4667 w 4667"/>
                      <a:gd name="connsiteY2" fmla="*/ 0 h 33528"/>
                      <a:gd name="connsiteX3" fmla="*/ 4667 w 4667"/>
                      <a:gd name="connsiteY3" fmla="*/ 0 h 33528"/>
                      <a:gd name="connsiteX4" fmla="*/ 0 w 4667"/>
                      <a:gd name="connsiteY4" fmla="*/ 33528 h 3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 h="33528">
                        <a:moveTo>
                          <a:pt x="0" y="33528"/>
                        </a:moveTo>
                        <a:cubicBezTo>
                          <a:pt x="1238" y="31814"/>
                          <a:pt x="2477" y="30194"/>
                          <a:pt x="3905" y="28766"/>
                        </a:cubicBezTo>
                        <a:cubicBezTo>
                          <a:pt x="4191" y="19145"/>
                          <a:pt x="4477" y="9620"/>
                          <a:pt x="4667" y="0"/>
                        </a:cubicBezTo>
                        <a:cubicBezTo>
                          <a:pt x="4667" y="0"/>
                          <a:pt x="4667" y="0"/>
                          <a:pt x="4667" y="0"/>
                        </a:cubicBezTo>
                        <a:cubicBezTo>
                          <a:pt x="3524" y="12954"/>
                          <a:pt x="1905" y="24289"/>
                          <a:pt x="0" y="33528"/>
                        </a:cubicBezTo>
                        <a:close/>
                      </a:path>
                    </a:pathLst>
                  </a:custGeom>
                  <a:solidFill>
                    <a:srgbClr val="EC4622"/>
                  </a:solidFill>
                  <a:ln w="9525" cap="flat">
                    <a:noFill/>
                    <a:prstDash val="solid"/>
                    <a:miter/>
                  </a:ln>
                </p:spPr>
                <p:txBody>
                  <a:bodyPr rtlCol="0" anchor="ctr"/>
                  <a:lstStyle/>
                  <a:p>
                    <a:endParaRPr lang="zh-CN" altLang="en-US"/>
                  </a:p>
                </p:txBody>
              </p:sp>
              <p:sp>
                <p:nvSpPr>
                  <p:cNvPr id="394" name="任意多边形 15">
                    <a:extLst>
                      <a:ext uri="{FF2B5EF4-FFF2-40B4-BE49-F238E27FC236}">
                        <a16:creationId xmlns:a16="http://schemas.microsoft.com/office/drawing/2014/main" id="{056DD829-45E8-D11B-F7B5-0FF58BE273DA}"/>
                      </a:ext>
                    </a:extLst>
                  </p:cNvPr>
                  <p:cNvSpPr/>
                  <p:nvPr/>
                </p:nvSpPr>
                <p:spPr>
                  <a:xfrm>
                    <a:off x="4274343" y="4322254"/>
                    <a:ext cx="381" cy="95"/>
                  </a:xfrm>
                  <a:custGeom>
                    <a:avLst/>
                    <a:gdLst>
                      <a:gd name="connsiteX0" fmla="*/ 381 w 381"/>
                      <a:gd name="connsiteY0" fmla="*/ 0 h 95"/>
                      <a:gd name="connsiteX1" fmla="*/ 381 w 381"/>
                      <a:gd name="connsiteY1" fmla="*/ 0 h 95"/>
                      <a:gd name="connsiteX2" fmla="*/ 0 w 381"/>
                      <a:gd name="connsiteY2" fmla="*/ 95 h 95"/>
                      <a:gd name="connsiteX3" fmla="*/ 381 w 381"/>
                      <a:gd name="connsiteY3" fmla="*/ 0 h 95"/>
                    </a:gdLst>
                    <a:ahLst/>
                    <a:cxnLst>
                      <a:cxn ang="0">
                        <a:pos x="connsiteX0" y="connsiteY0"/>
                      </a:cxn>
                      <a:cxn ang="0">
                        <a:pos x="connsiteX1" y="connsiteY1"/>
                      </a:cxn>
                      <a:cxn ang="0">
                        <a:pos x="connsiteX2" y="connsiteY2"/>
                      </a:cxn>
                      <a:cxn ang="0">
                        <a:pos x="connsiteX3" y="connsiteY3"/>
                      </a:cxn>
                    </a:cxnLst>
                    <a:rect l="l" t="t" r="r" b="b"/>
                    <a:pathLst>
                      <a:path w="381" h="95">
                        <a:moveTo>
                          <a:pt x="381" y="0"/>
                        </a:moveTo>
                        <a:cubicBezTo>
                          <a:pt x="381" y="0"/>
                          <a:pt x="381" y="0"/>
                          <a:pt x="381" y="0"/>
                        </a:cubicBezTo>
                        <a:cubicBezTo>
                          <a:pt x="190" y="0"/>
                          <a:pt x="0" y="95"/>
                          <a:pt x="0" y="95"/>
                        </a:cubicBezTo>
                        <a:cubicBezTo>
                          <a:pt x="0" y="0"/>
                          <a:pt x="190" y="0"/>
                          <a:pt x="381" y="0"/>
                        </a:cubicBezTo>
                        <a:close/>
                      </a:path>
                    </a:pathLst>
                  </a:custGeom>
                  <a:solidFill>
                    <a:srgbClr val="3B2B34"/>
                  </a:solidFill>
                  <a:ln w="9525" cap="flat">
                    <a:noFill/>
                    <a:prstDash val="solid"/>
                    <a:miter/>
                  </a:ln>
                </p:spPr>
                <p:txBody>
                  <a:bodyPr rtlCol="0" anchor="ctr"/>
                  <a:lstStyle/>
                  <a:p>
                    <a:endParaRPr lang="zh-CN" altLang="en-US"/>
                  </a:p>
                </p:txBody>
              </p:sp>
              <p:sp>
                <p:nvSpPr>
                  <p:cNvPr id="395" name="任意多边形 16">
                    <a:extLst>
                      <a:ext uri="{FF2B5EF4-FFF2-40B4-BE49-F238E27FC236}">
                        <a16:creationId xmlns:a16="http://schemas.microsoft.com/office/drawing/2014/main" id="{A5032784-5D87-E46A-6A3A-454251A61181}"/>
                      </a:ext>
                    </a:extLst>
                  </p:cNvPr>
                  <p:cNvSpPr/>
                  <p:nvPr/>
                </p:nvSpPr>
                <p:spPr>
                  <a:xfrm>
                    <a:off x="4293655" y="4316920"/>
                    <a:ext cx="785" cy="370"/>
                  </a:xfrm>
                  <a:custGeom>
                    <a:avLst/>
                    <a:gdLst>
                      <a:gd name="connsiteX0" fmla="*/ 786 w 785"/>
                      <a:gd name="connsiteY0" fmla="*/ 0 h 370"/>
                      <a:gd name="connsiteX1" fmla="*/ 786 w 785"/>
                      <a:gd name="connsiteY1" fmla="*/ 0 h 370"/>
                      <a:gd name="connsiteX2" fmla="*/ 500 w 785"/>
                      <a:gd name="connsiteY2" fmla="*/ 95 h 370"/>
                      <a:gd name="connsiteX3" fmla="*/ 786 w 785"/>
                      <a:gd name="connsiteY3" fmla="*/ 0 h 370"/>
                    </a:gdLst>
                    <a:ahLst/>
                    <a:cxnLst>
                      <a:cxn ang="0">
                        <a:pos x="connsiteX0" y="connsiteY0"/>
                      </a:cxn>
                      <a:cxn ang="0">
                        <a:pos x="connsiteX1" y="connsiteY1"/>
                      </a:cxn>
                      <a:cxn ang="0">
                        <a:pos x="connsiteX2" y="connsiteY2"/>
                      </a:cxn>
                      <a:cxn ang="0">
                        <a:pos x="connsiteX3" y="connsiteY3"/>
                      </a:cxn>
                    </a:cxnLst>
                    <a:rect l="l" t="t" r="r" b="b"/>
                    <a:pathLst>
                      <a:path w="785" h="370">
                        <a:moveTo>
                          <a:pt x="786" y="0"/>
                        </a:moveTo>
                        <a:cubicBezTo>
                          <a:pt x="786" y="0"/>
                          <a:pt x="786" y="0"/>
                          <a:pt x="786" y="0"/>
                        </a:cubicBezTo>
                        <a:cubicBezTo>
                          <a:pt x="691" y="0"/>
                          <a:pt x="595" y="95"/>
                          <a:pt x="500" y="95"/>
                        </a:cubicBezTo>
                        <a:cubicBezTo>
                          <a:pt x="-71" y="381"/>
                          <a:pt x="-357" y="571"/>
                          <a:pt x="786" y="0"/>
                        </a:cubicBezTo>
                        <a:close/>
                      </a:path>
                    </a:pathLst>
                  </a:custGeom>
                  <a:solidFill>
                    <a:srgbClr val="3B2B34"/>
                  </a:solidFill>
                  <a:ln w="9525" cap="flat">
                    <a:noFill/>
                    <a:prstDash val="solid"/>
                    <a:miter/>
                  </a:ln>
                </p:spPr>
                <p:txBody>
                  <a:bodyPr rtlCol="0" anchor="ctr"/>
                  <a:lstStyle/>
                  <a:p>
                    <a:endParaRPr lang="zh-CN" altLang="en-US"/>
                  </a:p>
                </p:txBody>
              </p:sp>
              <p:sp>
                <p:nvSpPr>
                  <p:cNvPr id="396" name="任意多边形 17">
                    <a:extLst>
                      <a:ext uri="{FF2B5EF4-FFF2-40B4-BE49-F238E27FC236}">
                        <a16:creationId xmlns:a16="http://schemas.microsoft.com/office/drawing/2014/main" id="{4AFBA568-E907-70C1-DFD7-72BE7CA95DAF}"/>
                      </a:ext>
                    </a:extLst>
                  </p:cNvPr>
                  <p:cNvSpPr/>
                  <p:nvPr/>
                </p:nvSpPr>
                <p:spPr>
                  <a:xfrm>
                    <a:off x="4274820" y="4322055"/>
                    <a:ext cx="1503" cy="199"/>
                  </a:xfrm>
                  <a:custGeom>
                    <a:avLst/>
                    <a:gdLst>
                      <a:gd name="connsiteX0" fmla="*/ 571 w 1503"/>
                      <a:gd name="connsiteY0" fmla="*/ 104 h 199"/>
                      <a:gd name="connsiteX1" fmla="*/ 0 w 1503"/>
                      <a:gd name="connsiteY1" fmla="*/ 199 h 199"/>
                      <a:gd name="connsiteX2" fmla="*/ 0 w 1503"/>
                      <a:gd name="connsiteY2" fmla="*/ 199 h 199"/>
                      <a:gd name="connsiteX3" fmla="*/ 571 w 1503"/>
                      <a:gd name="connsiteY3" fmla="*/ 104 h 199"/>
                    </a:gdLst>
                    <a:ahLst/>
                    <a:cxnLst>
                      <a:cxn ang="0">
                        <a:pos x="connsiteX0" y="connsiteY0"/>
                      </a:cxn>
                      <a:cxn ang="0">
                        <a:pos x="connsiteX1" y="connsiteY1"/>
                      </a:cxn>
                      <a:cxn ang="0">
                        <a:pos x="connsiteX2" y="connsiteY2"/>
                      </a:cxn>
                      <a:cxn ang="0">
                        <a:pos x="connsiteX3" y="connsiteY3"/>
                      </a:cxn>
                    </a:cxnLst>
                    <a:rect l="l" t="t" r="r" b="b"/>
                    <a:pathLst>
                      <a:path w="1503" h="199">
                        <a:moveTo>
                          <a:pt x="571" y="104"/>
                        </a:moveTo>
                        <a:cubicBezTo>
                          <a:pt x="2572" y="-87"/>
                          <a:pt x="857" y="9"/>
                          <a:pt x="0" y="199"/>
                        </a:cubicBezTo>
                        <a:cubicBezTo>
                          <a:pt x="0" y="199"/>
                          <a:pt x="0" y="199"/>
                          <a:pt x="0" y="199"/>
                        </a:cubicBezTo>
                        <a:cubicBezTo>
                          <a:pt x="95" y="104"/>
                          <a:pt x="381" y="104"/>
                          <a:pt x="571" y="104"/>
                        </a:cubicBezTo>
                        <a:close/>
                      </a:path>
                    </a:pathLst>
                  </a:custGeom>
                  <a:solidFill>
                    <a:srgbClr val="3B2B34"/>
                  </a:solidFill>
                  <a:ln w="9525" cap="flat">
                    <a:noFill/>
                    <a:prstDash val="solid"/>
                    <a:miter/>
                  </a:ln>
                </p:spPr>
                <p:txBody>
                  <a:bodyPr rtlCol="0" anchor="ctr"/>
                  <a:lstStyle/>
                  <a:p>
                    <a:endParaRPr lang="zh-CN" altLang="en-US"/>
                  </a:p>
                </p:txBody>
              </p:sp>
              <p:sp>
                <p:nvSpPr>
                  <p:cNvPr id="397" name="任意多边形 18">
                    <a:extLst>
                      <a:ext uri="{FF2B5EF4-FFF2-40B4-BE49-F238E27FC236}">
                        <a16:creationId xmlns:a16="http://schemas.microsoft.com/office/drawing/2014/main" id="{340D3F89-1BD3-983A-5BD4-991243CD8527}"/>
                      </a:ext>
                    </a:extLst>
                  </p:cNvPr>
                  <p:cNvSpPr/>
                  <p:nvPr/>
                </p:nvSpPr>
                <p:spPr>
                  <a:xfrm>
                    <a:off x="4294346" y="4316634"/>
                    <a:ext cx="857" cy="285"/>
                  </a:xfrm>
                  <a:custGeom>
                    <a:avLst/>
                    <a:gdLst>
                      <a:gd name="connsiteX0" fmla="*/ 857 w 857"/>
                      <a:gd name="connsiteY0" fmla="*/ 0 h 285"/>
                      <a:gd name="connsiteX1" fmla="*/ 191 w 857"/>
                      <a:gd name="connsiteY1" fmla="*/ 190 h 285"/>
                      <a:gd name="connsiteX2" fmla="*/ 0 w 857"/>
                      <a:gd name="connsiteY2" fmla="*/ 286 h 285"/>
                      <a:gd name="connsiteX3" fmla="*/ 857 w 857"/>
                      <a:gd name="connsiteY3" fmla="*/ 0 h 285"/>
                    </a:gdLst>
                    <a:ahLst/>
                    <a:cxnLst>
                      <a:cxn ang="0">
                        <a:pos x="connsiteX0" y="connsiteY0"/>
                      </a:cxn>
                      <a:cxn ang="0">
                        <a:pos x="connsiteX1" y="connsiteY1"/>
                      </a:cxn>
                      <a:cxn ang="0">
                        <a:pos x="connsiteX2" y="connsiteY2"/>
                      </a:cxn>
                      <a:cxn ang="0">
                        <a:pos x="connsiteX3" y="connsiteY3"/>
                      </a:cxn>
                    </a:cxnLst>
                    <a:rect l="l" t="t" r="r" b="b"/>
                    <a:pathLst>
                      <a:path w="857" h="285">
                        <a:moveTo>
                          <a:pt x="857" y="0"/>
                        </a:moveTo>
                        <a:cubicBezTo>
                          <a:pt x="667" y="0"/>
                          <a:pt x="476" y="95"/>
                          <a:pt x="191" y="190"/>
                        </a:cubicBezTo>
                        <a:cubicBezTo>
                          <a:pt x="95" y="190"/>
                          <a:pt x="95" y="286"/>
                          <a:pt x="0" y="286"/>
                        </a:cubicBezTo>
                        <a:cubicBezTo>
                          <a:pt x="381" y="190"/>
                          <a:pt x="667" y="0"/>
                          <a:pt x="857" y="0"/>
                        </a:cubicBezTo>
                        <a:close/>
                      </a:path>
                    </a:pathLst>
                  </a:custGeom>
                  <a:solidFill>
                    <a:srgbClr val="3B2B34"/>
                  </a:solidFill>
                  <a:ln w="9525" cap="flat">
                    <a:noFill/>
                    <a:prstDash val="solid"/>
                    <a:miter/>
                  </a:ln>
                </p:spPr>
                <p:txBody>
                  <a:bodyPr rtlCol="0" anchor="ctr"/>
                  <a:lstStyle/>
                  <a:p>
                    <a:endParaRPr lang="zh-CN" altLang="en-US"/>
                  </a:p>
                </p:txBody>
              </p:sp>
              <p:sp>
                <p:nvSpPr>
                  <p:cNvPr id="398" name="任意多边形 19">
                    <a:extLst>
                      <a:ext uri="{FF2B5EF4-FFF2-40B4-BE49-F238E27FC236}">
                        <a16:creationId xmlns:a16="http://schemas.microsoft.com/office/drawing/2014/main" id="{3ADDA9A7-9503-A9B3-0182-FBA7D0146CE1}"/>
                      </a:ext>
                    </a:extLst>
                  </p:cNvPr>
                  <p:cNvSpPr/>
                  <p:nvPr/>
                </p:nvSpPr>
                <p:spPr>
                  <a:xfrm>
                    <a:off x="4160364" y="3805523"/>
                    <a:ext cx="1299025" cy="1169248"/>
                  </a:xfrm>
                  <a:custGeom>
                    <a:avLst/>
                    <a:gdLst>
                      <a:gd name="connsiteX0" fmla="*/ 1251455 w 1299025"/>
                      <a:gd name="connsiteY0" fmla="*/ 693039 h 1169248"/>
                      <a:gd name="connsiteX1" fmla="*/ 1252122 w 1299025"/>
                      <a:gd name="connsiteY1" fmla="*/ 692277 h 1169248"/>
                      <a:gd name="connsiteX2" fmla="*/ 1292413 w 1299025"/>
                      <a:gd name="connsiteY2" fmla="*/ 633794 h 1169248"/>
                      <a:gd name="connsiteX3" fmla="*/ 1296985 w 1299025"/>
                      <a:gd name="connsiteY3" fmla="*/ 600265 h 1169248"/>
                      <a:gd name="connsiteX4" fmla="*/ 1296794 w 1299025"/>
                      <a:gd name="connsiteY4" fmla="*/ 599789 h 1169248"/>
                      <a:gd name="connsiteX5" fmla="*/ 1292127 w 1299025"/>
                      <a:gd name="connsiteY5" fmla="*/ 590550 h 1169248"/>
                      <a:gd name="connsiteX6" fmla="*/ 717484 w 1299025"/>
                      <a:gd name="connsiteY6" fmla="*/ 0 h 1169248"/>
                      <a:gd name="connsiteX7" fmla="*/ 823 w 1299025"/>
                      <a:gd name="connsiteY7" fmla="*/ 389954 h 1169248"/>
                      <a:gd name="connsiteX8" fmla="*/ 142459 w 1299025"/>
                      <a:gd name="connsiteY8" fmla="*/ 1074420 h 1169248"/>
                      <a:gd name="connsiteX9" fmla="*/ 208849 w 1299025"/>
                      <a:gd name="connsiteY9" fmla="*/ 1156335 h 1169248"/>
                      <a:gd name="connsiteX10" fmla="*/ 208944 w 1299025"/>
                      <a:gd name="connsiteY10" fmla="*/ 1156335 h 1169248"/>
                      <a:gd name="connsiteX11" fmla="*/ 255331 w 1299025"/>
                      <a:gd name="connsiteY11" fmla="*/ 1168622 h 1169248"/>
                      <a:gd name="connsiteX12" fmla="*/ 333912 w 1299025"/>
                      <a:gd name="connsiteY12" fmla="*/ 1161574 h 1169248"/>
                      <a:gd name="connsiteX13" fmla="*/ 388109 w 1299025"/>
                      <a:gd name="connsiteY13" fmla="*/ 1112234 h 1169248"/>
                      <a:gd name="connsiteX14" fmla="*/ 391062 w 1299025"/>
                      <a:gd name="connsiteY14" fmla="*/ 1100423 h 1169248"/>
                      <a:gd name="connsiteX15" fmla="*/ 395729 w 1299025"/>
                      <a:gd name="connsiteY15" fmla="*/ 1066990 h 1169248"/>
                      <a:gd name="connsiteX16" fmla="*/ 395729 w 1299025"/>
                      <a:gd name="connsiteY16" fmla="*/ 1066990 h 1169248"/>
                      <a:gd name="connsiteX17" fmla="*/ 417541 w 1299025"/>
                      <a:gd name="connsiteY17" fmla="*/ 553879 h 1169248"/>
                      <a:gd name="connsiteX18" fmla="*/ 424590 w 1299025"/>
                      <a:gd name="connsiteY18" fmla="*/ 537305 h 1169248"/>
                      <a:gd name="connsiteX19" fmla="*/ 528222 w 1299025"/>
                      <a:gd name="connsiteY19" fmla="*/ 470249 h 1169248"/>
                      <a:gd name="connsiteX20" fmla="*/ 575275 w 1299025"/>
                      <a:gd name="connsiteY20" fmla="*/ 429387 h 1169248"/>
                      <a:gd name="connsiteX21" fmla="*/ 607756 w 1299025"/>
                      <a:gd name="connsiteY21" fmla="*/ 387382 h 1169248"/>
                      <a:gd name="connsiteX22" fmla="*/ 626806 w 1299025"/>
                      <a:gd name="connsiteY22" fmla="*/ 376523 h 1169248"/>
                      <a:gd name="connsiteX23" fmla="*/ 637664 w 1299025"/>
                      <a:gd name="connsiteY23" fmla="*/ 395573 h 1169248"/>
                      <a:gd name="connsiteX24" fmla="*/ 625758 w 1299025"/>
                      <a:gd name="connsiteY24" fmla="*/ 417576 h 1169248"/>
                      <a:gd name="connsiteX25" fmla="*/ 627282 w 1299025"/>
                      <a:gd name="connsiteY25" fmla="*/ 418147 h 1169248"/>
                      <a:gd name="connsiteX26" fmla="*/ 1204402 w 1299025"/>
                      <a:gd name="connsiteY26" fmla="*/ 704564 h 1169248"/>
                      <a:gd name="connsiteX27" fmla="*/ 1232310 w 1299025"/>
                      <a:gd name="connsiteY27" fmla="*/ 706660 h 1169248"/>
                      <a:gd name="connsiteX28" fmla="*/ 1251455 w 1299025"/>
                      <a:gd name="connsiteY28" fmla="*/ 693039 h 1169248"/>
                      <a:gd name="connsiteX29" fmla="*/ 111884 w 1299025"/>
                      <a:gd name="connsiteY29" fmla="*/ 547973 h 1169248"/>
                      <a:gd name="connsiteX30" fmla="*/ 96358 w 1299025"/>
                      <a:gd name="connsiteY30" fmla="*/ 532447 h 1169248"/>
                      <a:gd name="connsiteX31" fmla="*/ 111884 w 1299025"/>
                      <a:gd name="connsiteY31" fmla="*/ 516922 h 1169248"/>
                      <a:gd name="connsiteX32" fmla="*/ 114361 w 1299025"/>
                      <a:gd name="connsiteY32" fmla="*/ 516731 h 1169248"/>
                      <a:gd name="connsiteX33" fmla="*/ 114361 w 1299025"/>
                      <a:gd name="connsiteY33" fmla="*/ 516731 h 1169248"/>
                      <a:gd name="connsiteX34" fmla="*/ 118552 w 1299025"/>
                      <a:gd name="connsiteY34" fmla="*/ 516064 h 1169248"/>
                      <a:gd name="connsiteX35" fmla="*/ 128077 w 1299025"/>
                      <a:gd name="connsiteY35" fmla="*/ 513588 h 1169248"/>
                      <a:gd name="connsiteX36" fmla="*/ 132458 w 1299025"/>
                      <a:gd name="connsiteY36" fmla="*/ 512064 h 1169248"/>
                      <a:gd name="connsiteX37" fmla="*/ 133696 w 1299025"/>
                      <a:gd name="connsiteY37" fmla="*/ 511588 h 1169248"/>
                      <a:gd name="connsiteX38" fmla="*/ 134173 w 1299025"/>
                      <a:gd name="connsiteY38" fmla="*/ 511397 h 1169248"/>
                      <a:gd name="connsiteX39" fmla="*/ 142269 w 1299025"/>
                      <a:gd name="connsiteY39" fmla="*/ 507302 h 1169248"/>
                      <a:gd name="connsiteX40" fmla="*/ 150556 w 1299025"/>
                      <a:gd name="connsiteY40" fmla="*/ 501968 h 1169248"/>
                      <a:gd name="connsiteX41" fmla="*/ 150556 w 1299025"/>
                      <a:gd name="connsiteY41" fmla="*/ 501968 h 1169248"/>
                      <a:gd name="connsiteX42" fmla="*/ 151889 w 1299025"/>
                      <a:gd name="connsiteY42" fmla="*/ 500920 h 1169248"/>
                      <a:gd name="connsiteX43" fmla="*/ 155413 w 1299025"/>
                      <a:gd name="connsiteY43" fmla="*/ 497872 h 1169248"/>
                      <a:gd name="connsiteX44" fmla="*/ 162271 w 1299025"/>
                      <a:gd name="connsiteY44" fmla="*/ 490823 h 1169248"/>
                      <a:gd name="connsiteX45" fmla="*/ 163605 w 1299025"/>
                      <a:gd name="connsiteY45" fmla="*/ 489204 h 1169248"/>
                      <a:gd name="connsiteX46" fmla="*/ 163700 w 1299025"/>
                      <a:gd name="connsiteY46" fmla="*/ 489013 h 1169248"/>
                      <a:gd name="connsiteX47" fmla="*/ 164653 w 1299025"/>
                      <a:gd name="connsiteY47" fmla="*/ 487775 h 1169248"/>
                      <a:gd name="connsiteX48" fmla="*/ 166177 w 1299025"/>
                      <a:gd name="connsiteY48" fmla="*/ 485680 h 1169248"/>
                      <a:gd name="connsiteX49" fmla="*/ 187417 w 1299025"/>
                      <a:gd name="connsiteY49" fmla="*/ 480155 h 1169248"/>
                      <a:gd name="connsiteX50" fmla="*/ 192942 w 1299025"/>
                      <a:gd name="connsiteY50" fmla="*/ 501396 h 1169248"/>
                      <a:gd name="connsiteX51" fmla="*/ 111884 w 1299025"/>
                      <a:gd name="connsiteY51" fmla="*/ 547973 h 116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99025" h="1169248">
                        <a:moveTo>
                          <a:pt x="1251455" y="693039"/>
                        </a:moveTo>
                        <a:cubicBezTo>
                          <a:pt x="1251646" y="692753"/>
                          <a:pt x="1251931" y="692563"/>
                          <a:pt x="1252122" y="692277"/>
                        </a:cubicBezTo>
                        <a:lnTo>
                          <a:pt x="1292413" y="633794"/>
                        </a:lnTo>
                        <a:cubicBezTo>
                          <a:pt x="1299271" y="623792"/>
                          <a:pt x="1300795" y="611314"/>
                          <a:pt x="1296985" y="600265"/>
                        </a:cubicBezTo>
                        <a:cubicBezTo>
                          <a:pt x="1296889" y="600075"/>
                          <a:pt x="1296889" y="599980"/>
                          <a:pt x="1296794" y="599789"/>
                        </a:cubicBezTo>
                        <a:cubicBezTo>
                          <a:pt x="1295651" y="596551"/>
                          <a:pt x="1294127" y="593503"/>
                          <a:pt x="1292127" y="590550"/>
                        </a:cubicBezTo>
                        <a:cubicBezTo>
                          <a:pt x="1088387" y="301657"/>
                          <a:pt x="717484" y="0"/>
                          <a:pt x="717484" y="0"/>
                        </a:cubicBezTo>
                        <a:lnTo>
                          <a:pt x="823" y="389954"/>
                        </a:lnTo>
                        <a:cubicBezTo>
                          <a:pt x="-10417" y="464820"/>
                          <a:pt x="96454" y="894779"/>
                          <a:pt x="142459" y="1074420"/>
                        </a:cubicBezTo>
                        <a:cubicBezTo>
                          <a:pt x="151794" y="1110806"/>
                          <a:pt x="176464" y="1140523"/>
                          <a:pt x="208849" y="1156335"/>
                        </a:cubicBezTo>
                        <a:cubicBezTo>
                          <a:pt x="208849" y="1156335"/>
                          <a:pt x="208944" y="1156335"/>
                          <a:pt x="208944" y="1156335"/>
                        </a:cubicBezTo>
                        <a:cubicBezTo>
                          <a:pt x="223136" y="1163288"/>
                          <a:pt x="238852" y="1167670"/>
                          <a:pt x="255331" y="1168622"/>
                        </a:cubicBezTo>
                        <a:cubicBezTo>
                          <a:pt x="281905" y="1170242"/>
                          <a:pt x="310099" y="1169003"/>
                          <a:pt x="333912" y="1161574"/>
                        </a:cubicBezTo>
                        <a:cubicBezTo>
                          <a:pt x="359248" y="1153668"/>
                          <a:pt x="379822" y="1138619"/>
                          <a:pt x="388109" y="1112234"/>
                        </a:cubicBezTo>
                        <a:cubicBezTo>
                          <a:pt x="389157" y="1108805"/>
                          <a:pt x="390205" y="1104805"/>
                          <a:pt x="391062" y="1100423"/>
                        </a:cubicBezTo>
                        <a:cubicBezTo>
                          <a:pt x="392967" y="1091089"/>
                          <a:pt x="394491" y="1079849"/>
                          <a:pt x="395729" y="1066990"/>
                        </a:cubicBezTo>
                        <a:cubicBezTo>
                          <a:pt x="395729" y="1066990"/>
                          <a:pt x="395729" y="1066990"/>
                          <a:pt x="395729" y="1066990"/>
                        </a:cubicBezTo>
                        <a:cubicBezTo>
                          <a:pt x="408016" y="935260"/>
                          <a:pt x="386395" y="635889"/>
                          <a:pt x="417541" y="553879"/>
                        </a:cubicBezTo>
                        <a:cubicBezTo>
                          <a:pt x="415731" y="547878"/>
                          <a:pt x="417351" y="541115"/>
                          <a:pt x="424590" y="537305"/>
                        </a:cubicBezTo>
                        <a:cubicBezTo>
                          <a:pt x="460975" y="518065"/>
                          <a:pt x="495932" y="495776"/>
                          <a:pt x="528222" y="470249"/>
                        </a:cubicBezTo>
                        <a:cubicBezTo>
                          <a:pt x="544510" y="457390"/>
                          <a:pt x="560321" y="443770"/>
                          <a:pt x="575275" y="429387"/>
                        </a:cubicBezTo>
                        <a:cubicBezTo>
                          <a:pt x="587944" y="417195"/>
                          <a:pt x="600802" y="403860"/>
                          <a:pt x="607756" y="387382"/>
                        </a:cubicBezTo>
                        <a:cubicBezTo>
                          <a:pt x="610994" y="379571"/>
                          <a:pt x="617947" y="374047"/>
                          <a:pt x="626806" y="376523"/>
                        </a:cubicBezTo>
                        <a:cubicBezTo>
                          <a:pt x="634140" y="378523"/>
                          <a:pt x="640903" y="387858"/>
                          <a:pt x="637664" y="395573"/>
                        </a:cubicBezTo>
                        <a:cubicBezTo>
                          <a:pt x="634426" y="403384"/>
                          <a:pt x="630235" y="410623"/>
                          <a:pt x="625758" y="417576"/>
                        </a:cubicBezTo>
                        <a:cubicBezTo>
                          <a:pt x="626234" y="417767"/>
                          <a:pt x="626806" y="417957"/>
                          <a:pt x="627282" y="418147"/>
                        </a:cubicBezTo>
                        <a:lnTo>
                          <a:pt x="1204402" y="704564"/>
                        </a:lnTo>
                        <a:cubicBezTo>
                          <a:pt x="1213355" y="709041"/>
                          <a:pt x="1223356" y="709517"/>
                          <a:pt x="1232310" y="706660"/>
                        </a:cubicBezTo>
                        <a:cubicBezTo>
                          <a:pt x="1239739" y="704469"/>
                          <a:pt x="1246502" y="699802"/>
                          <a:pt x="1251455" y="693039"/>
                        </a:cubicBezTo>
                        <a:close/>
                        <a:moveTo>
                          <a:pt x="111884" y="547973"/>
                        </a:moveTo>
                        <a:cubicBezTo>
                          <a:pt x="103216" y="548640"/>
                          <a:pt x="96739" y="540353"/>
                          <a:pt x="96358" y="532447"/>
                        </a:cubicBezTo>
                        <a:cubicBezTo>
                          <a:pt x="95977" y="523589"/>
                          <a:pt x="103788" y="517588"/>
                          <a:pt x="111884" y="516922"/>
                        </a:cubicBezTo>
                        <a:cubicBezTo>
                          <a:pt x="112741" y="516827"/>
                          <a:pt x="113503" y="516827"/>
                          <a:pt x="114361" y="516731"/>
                        </a:cubicBezTo>
                        <a:cubicBezTo>
                          <a:pt x="114361" y="516731"/>
                          <a:pt x="114361" y="516731"/>
                          <a:pt x="114361" y="516731"/>
                        </a:cubicBezTo>
                        <a:cubicBezTo>
                          <a:pt x="115313" y="516541"/>
                          <a:pt x="118075" y="516160"/>
                          <a:pt x="118552" y="516064"/>
                        </a:cubicBezTo>
                        <a:cubicBezTo>
                          <a:pt x="121790" y="515398"/>
                          <a:pt x="124933" y="514636"/>
                          <a:pt x="128077" y="513588"/>
                        </a:cubicBezTo>
                        <a:cubicBezTo>
                          <a:pt x="129601" y="513112"/>
                          <a:pt x="131029" y="512636"/>
                          <a:pt x="132458" y="512064"/>
                        </a:cubicBezTo>
                        <a:cubicBezTo>
                          <a:pt x="132839" y="511873"/>
                          <a:pt x="133315" y="511778"/>
                          <a:pt x="133696" y="511588"/>
                        </a:cubicBezTo>
                        <a:cubicBezTo>
                          <a:pt x="133887" y="511493"/>
                          <a:pt x="133982" y="511493"/>
                          <a:pt x="134173" y="511397"/>
                        </a:cubicBezTo>
                        <a:cubicBezTo>
                          <a:pt x="136935" y="510064"/>
                          <a:pt x="139602" y="508826"/>
                          <a:pt x="142269" y="507302"/>
                        </a:cubicBezTo>
                        <a:cubicBezTo>
                          <a:pt x="145126" y="505682"/>
                          <a:pt x="147889" y="503872"/>
                          <a:pt x="150556" y="501968"/>
                        </a:cubicBezTo>
                        <a:cubicBezTo>
                          <a:pt x="150556" y="501968"/>
                          <a:pt x="150556" y="501968"/>
                          <a:pt x="150556" y="501968"/>
                        </a:cubicBezTo>
                        <a:cubicBezTo>
                          <a:pt x="150937" y="501682"/>
                          <a:pt x="151699" y="501110"/>
                          <a:pt x="151889" y="500920"/>
                        </a:cubicBezTo>
                        <a:cubicBezTo>
                          <a:pt x="153127" y="499967"/>
                          <a:pt x="154270" y="498920"/>
                          <a:pt x="155413" y="497872"/>
                        </a:cubicBezTo>
                        <a:cubicBezTo>
                          <a:pt x="157795" y="495681"/>
                          <a:pt x="160081" y="493300"/>
                          <a:pt x="162271" y="490823"/>
                        </a:cubicBezTo>
                        <a:cubicBezTo>
                          <a:pt x="162748" y="490347"/>
                          <a:pt x="163129" y="489776"/>
                          <a:pt x="163605" y="489204"/>
                        </a:cubicBezTo>
                        <a:cubicBezTo>
                          <a:pt x="163605" y="489204"/>
                          <a:pt x="163700" y="489109"/>
                          <a:pt x="163700" y="489013"/>
                        </a:cubicBezTo>
                        <a:cubicBezTo>
                          <a:pt x="163510" y="489204"/>
                          <a:pt x="164462" y="488061"/>
                          <a:pt x="164653" y="487775"/>
                        </a:cubicBezTo>
                        <a:cubicBezTo>
                          <a:pt x="165129" y="487109"/>
                          <a:pt x="165605" y="486346"/>
                          <a:pt x="166177" y="485680"/>
                        </a:cubicBezTo>
                        <a:cubicBezTo>
                          <a:pt x="171034" y="478536"/>
                          <a:pt x="179512" y="475964"/>
                          <a:pt x="187417" y="480155"/>
                        </a:cubicBezTo>
                        <a:cubicBezTo>
                          <a:pt x="194466" y="483870"/>
                          <a:pt x="197609" y="494633"/>
                          <a:pt x="192942" y="501396"/>
                        </a:cubicBezTo>
                        <a:cubicBezTo>
                          <a:pt x="174368" y="528447"/>
                          <a:pt x="144745" y="545402"/>
                          <a:pt x="111884" y="547973"/>
                        </a:cubicBezTo>
                        <a:close/>
                      </a:path>
                    </a:pathLst>
                  </a:custGeom>
                  <a:solidFill>
                    <a:srgbClr val="3B2B34"/>
                  </a:solidFill>
                  <a:ln w="9525" cap="flat">
                    <a:noFill/>
                    <a:prstDash val="solid"/>
                    <a:miter/>
                  </a:ln>
                </p:spPr>
                <p:txBody>
                  <a:bodyPr rtlCol="0" anchor="ctr"/>
                  <a:lstStyle/>
                  <a:p>
                    <a:endParaRPr lang="zh-CN" altLang="en-US"/>
                  </a:p>
                </p:txBody>
              </p:sp>
              <p:sp>
                <p:nvSpPr>
                  <p:cNvPr id="399" name="任意多边形 20">
                    <a:extLst>
                      <a:ext uri="{FF2B5EF4-FFF2-40B4-BE49-F238E27FC236}">
                        <a16:creationId xmlns:a16="http://schemas.microsoft.com/office/drawing/2014/main" id="{DD74E5FD-69B4-40DB-AB59-94B2FB79C1A3}"/>
                      </a:ext>
                    </a:extLst>
                  </p:cNvPr>
                  <p:cNvSpPr/>
                  <p:nvPr/>
                </p:nvSpPr>
                <p:spPr>
                  <a:xfrm>
                    <a:off x="4577224" y="4181543"/>
                    <a:ext cx="221547" cy="190102"/>
                  </a:xfrm>
                  <a:custGeom>
                    <a:avLst/>
                    <a:gdLst>
                      <a:gd name="connsiteX0" fmla="*/ 209945 w 221547"/>
                      <a:gd name="connsiteY0" fmla="*/ 598 h 190102"/>
                      <a:gd name="connsiteX1" fmla="*/ 190895 w 221547"/>
                      <a:gd name="connsiteY1" fmla="*/ 11456 h 190102"/>
                      <a:gd name="connsiteX2" fmla="*/ 158414 w 221547"/>
                      <a:gd name="connsiteY2" fmla="*/ 53462 h 190102"/>
                      <a:gd name="connsiteX3" fmla="*/ 111361 w 221547"/>
                      <a:gd name="connsiteY3" fmla="*/ 94324 h 190102"/>
                      <a:gd name="connsiteX4" fmla="*/ 7729 w 221547"/>
                      <a:gd name="connsiteY4" fmla="*/ 161380 h 190102"/>
                      <a:gd name="connsiteX5" fmla="*/ 680 w 221547"/>
                      <a:gd name="connsiteY5" fmla="*/ 177954 h 190102"/>
                      <a:gd name="connsiteX6" fmla="*/ 23350 w 221547"/>
                      <a:gd name="connsiteY6" fmla="*/ 188145 h 190102"/>
                      <a:gd name="connsiteX7" fmla="*/ 135936 w 221547"/>
                      <a:gd name="connsiteY7" fmla="*/ 114136 h 190102"/>
                      <a:gd name="connsiteX8" fmla="*/ 208802 w 221547"/>
                      <a:gd name="connsiteY8" fmla="*/ 41746 h 190102"/>
                      <a:gd name="connsiteX9" fmla="*/ 220708 w 221547"/>
                      <a:gd name="connsiteY9" fmla="*/ 19743 h 190102"/>
                      <a:gd name="connsiteX10" fmla="*/ 209945 w 221547"/>
                      <a:gd name="connsiteY10" fmla="*/ 598 h 19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547" h="190102">
                        <a:moveTo>
                          <a:pt x="209945" y="598"/>
                        </a:moveTo>
                        <a:cubicBezTo>
                          <a:pt x="200991" y="-1878"/>
                          <a:pt x="194133" y="3646"/>
                          <a:pt x="190895" y="11456"/>
                        </a:cubicBezTo>
                        <a:cubicBezTo>
                          <a:pt x="184037" y="27935"/>
                          <a:pt x="171178" y="41365"/>
                          <a:pt x="158414" y="53462"/>
                        </a:cubicBezTo>
                        <a:cubicBezTo>
                          <a:pt x="143460" y="67845"/>
                          <a:pt x="127649" y="81370"/>
                          <a:pt x="111361" y="94324"/>
                        </a:cubicBezTo>
                        <a:cubicBezTo>
                          <a:pt x="79071" y="119851"/>
                          <a:pt x="44114" y="142139"/>
                          <a:pt x="7729" y="161380"/>
                        </a:cubicBezTo>
                        <a:cubicBezTo>
                          <a:pt x="490" y="165190"/>
                          <a:pt x="-1129" y="171953"/>
                          <a:pt x="680" y="177954"/>
                        </a:cubicBezTo>
                        <a:cubicBezTo>
                          <a:pt x="3252" y="186621"/>
                          <a:pt x="12968" y="193670"/>
                          <a:pt x="23350" y="188145"/>
                        </a:cubicBezTo>
                        <a:cubicBezTo>
                          <a:pt x="63164" y="167095"/>
                          <a:pt x="100788" y="142235"/>
                          <a:pt x="135936" y="114136"/>
                        </a:cubicBezTo>
                        <a:cubicBezTo>
                          <a:pt x="162225" y="93086"/>
                          <a:pt x="190228" y="70321"/>
                          <a:pt x="208802" y="41746"/>
                        </a:cubicBezTo>
                        <a:cubicBezTo>
                          <a:pt x="213374" y="34793"/>
                          <a:pt x="217470" y="27554"/>
                          <a:pt x="220708" y="19743"/>
                        </a:cubicBezTo>
                        <a:cubicBezTo>
                          <a:pt x="223946" y="11933"/>
                          <a:pt x="217279" y="2598"/>
                          <a:pt x="209945" y="598"/>
                        </a:cubicBezTo>
                        <a:close/>
                      </a:path>
                    </a:pathLst>
                  </a:custGeom>
                  <a:solidFill>
                    <a:srgbClr val="FCE3D9"/>
                  </a:solidFill>
                  <a:ln w="9525" cap="flat">
                    <a:noFill/>
                    <a:prstDash val="solid"/>
                    <a:miter/>
                  </a:ln>
                </p:spPr>
                <p:txBody>
                  <a:bodyPr rtlCol="0" anchor="ctr"/>
                  <a:lstStyle/>
                  <a:p>
                    <a:endParaRPr lang="zh-CN" altLang="en-US"/>
                  </a:p>
                </p:txBody>
              </p:sp>
              <p:sp>
                <p:nvSpPr>
                  <p:cNvPr id="400" name="任意多边形 21">
                    <a:extLst>
                      <a:ext uri="{FF2B5EF4-FFF2-40B4-BE49-F238E27FC236}">
                        <a16:creationId xmlns:a16="http://schemas.microsoft.com/office/drawing/2014/main" id="{8CD9560C-C325-5C1F-4AE7-DC7720BA72FC}"/>
                      </a:ext>
                    </a:extLst>
                  </p:cNvPr>
                  <p:cNvSpPr/>
                  <p:nvPr/>
                </p:nvSpPr>
                <p:spPr>
                  <a:xfrm>
                    <a:off x="4256613" y="4283469"/>
                    <a:ext cx="98777" cy="69874"/>
                  </a:xfrm>
                  <a:custGeom>
                    <a:avLst/>
                    <a:gdLst>
                      <a:gd name="connsiteX0" fmla="*/ 91072 w 98777"/>
                      <a:gd name="connsiteY0" fmla="*/ 2019 h 69874"/>
                      <a:gd name="connsiteX1" fmla="*/ 69832 w 98777"/>
                      <a:gd name="connsiteY1" fmla="*/ 7543 h 69874"/>
                      <a:gd name="connsiteX2" fmla="*/ 68308 w 98777"/>
                      <a:gd name="connsiteY2" fmla="*/ 9638 h 69874"/>
                      <a:gd name="connsiteX3" fmla="*/ 67355 w 98777"/>
                      <a:gd name="connsiteY3" fmla="*/ 10877 h 69874"/>
                      <a:gd name="connsiteX4" fmla="*/ 67260 w 98777"/>
                      <a:gd name="connsiteY4" fmla="*/ 11067 h 69874"/>
                      <a:gd name="connsiteX5" fmla="*/ 65926 w 98777"/>
                      <a:gd name="connsiteY5" fmla="*/ 12687 h 69874"/>
                      <a:gd name="connsiteX6" fmla="*/ 59068 w 98777"/>
                      <a:gd name="connsiteY6" fmla="*/ 19735 h 69874"/>
                      <a:gd name="connsiteX7" fmla="*/ 55544 w 98777"/>
                      <a:gd name="connsiteY7" fmla="*/ 22783 h 69874"/>
                      <a:gd name="connsiteX8" fmla="*/ 54211 w 98777"/>
                      <a:gd name="connsiteY8" fmla="*/ 23831 h 69874"/>
                      <a:gd name="connsiteX9" fmla="*/ 54211 w 98777"/>
                      <a:gd name="connsiteY9" fmla="*/ 23831 h 69874"/>
                      <a:gd name="connsiteX10" fmla="*/ 45924 w 98777"/>
                      <a:gd name="connsiteY10" fmla="*/ 29165 h 69874"/>
                      <a:gd name="connsiteX11" fmla="*/ 37828 w 98777"/>
                      <a:gd name="connsiteY11" fmla="*/ 33261 h 69874"/>
                      <a:gd name="connsiteX12" fmla="*/ 38494 w 98777"/>
                      <a:gd name="connsiteY12" fmla="*/ 33070 h 69874"/>
                      <a:gd name="connsiteX13" fmla="*/ 37732 w 98777"/>
                      <a:gd name="connsiteY13" fmla="*/ 33356 h 69874"/>
                      <a:gd name="connsiteX14" fmla="*/ 37732 w 98777"/>
                      <a:gd name="connsiteY14" fmla="*/ 33356 h 69874"/>
                      <a:gd name="connsiteX15" fmla="*/ 37447 w 98777"/>
                      <a:gd name="connsiteY15" fmla="*/ 33451 h 69874"/>
                      <a:gd name="connsiteX16" fmla="*/ 36208 w 98777"/>
                      <a:gd name="connsiteY16" fmla="*/ 33927 h 69874"/>
                      <a:gd name="connsiteX17" fmla="*/ 31827 w 98777"/>
                      <a:gd name="connsiteY17" fmla="*/ 35451 h 69874"/>
                      <a:gd name="connsiteX18" fmla="*/ 22302 w 98777"/>
                      <a:gd name="connsiteY18" fmla="*/ 37928 h 69874"/>
                      <a:gd name="connsiteX19" fmla="*/ 18111 w 98777"/>
                      <a:gd name="connsiteY19" fmla="*/ 38595 h 69874"/>
                      <a:gd name="connsiteX20" fmla="*/ 18682 w 98777"/>
                      <a:gd name="connsiteY20" fmla="*/ 38499 h 69874"/>
                      <a:gd name="connsiteX21" fmla="*/ 18016 w 98777"/>
                      <a:gd name="connsiteY21" fmla="*/ 38595 h 69874"/>
                      <a:gd name="connsiteX22" fmla="*/ 17635 w 98777"/>
                      <a:gd name="connsiteY22" fmla="*/ 38690 h 69874"/>
                      <a:gd name="connsiteX23" fmla="*/ 18016 w 98777"/>
                      <a:gd name="connsiteY23" fmla="*/ 38595 h 69874"/>
                      <a:gd name="connsiteX24" fmla="*/ 15539 w 98777"/>
                      <a:gd name="connsiteY24" fmla="*/ 38785 h 69874"/>
                      <a:gd name="connsiteX25" fmla="*/ 13 w 98777"/>
                      <a:gd name="connsiteY25" fmla="*/ 54311 h 69874"/>
                      <a:gd name="connsiteX26" fmla="*/ 15539 w 98777"/>
                      <a:gd name="connsiteY26" fmla="*/ 69837 h 69874"/>
                      <a:gd name="connsiteX27" fmla="*/ 96502 w 98777"/>
                      <a:gd name="connsiteY27" fmla="*/ 23069 h 69874"/>
                      <a:gd name="connsiteX28" fmla="*/ 91072 w 98777"/>
                      <a:gd name="connsiteY28" fmla="*/ 2019 h 6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777" h="69874">
                        <a:moveTo>
                          <a:pt x="91072" y="2019"/>
                        </a:moveTo>
                        <a:cubicBezTo>
                          <a:pt x="83167" y="-2172"/>
                          <a:pt x="74785" y="399"/>
                          <a:pt x="69832" y="7543"/>
                        </a:cubicBezTo>
                        <a:cubicBezTo>
                          <a:pt x="69355" y="8210"/>
                          <a:pt x="68879" y="8972"/>
                          <a:pt x="68308" y="9638"/>
                        </a:cubicBezTo>
                        <a:cubicBezTo>
                          <a:pt x="68117" y="9924"/>
                          <a:pt x="67260" y="11067"/>
                          <a:pt x="67355" y="10877"/>
                        </a:cubicBezTo>
                        <a:cubicBezTo>
                          <a:pt x="67355" y="10877"/>
                          <a:pt x="67260" y="10972"/>
                          <a:pt x="67260" y="11067"/>
                        </a:cubicBezTo>
                        <a:cubicBezTo>
                          <a:pt x="66784" y="11639"/>
                          <a:pt x="66403" y="12115"/>
                          <a:pt x="65926" y="12687"/>
                        </a:cubicBezTo>
                        <a:cubicBezTo>
                          <a:pt x="63736" y="15163"/>
                          <a:pt x="61450" y="17544"/>
                          <a:pt x="59068" y="19735"/>
                        </a:cubicBezTo>
                        <a:cubicBezTo>
                          <a:pt x="57925" y="20783"/>
                          <a:pt x="56782" y="21830"/>
                          <a:pt x="55544" y="22783"/>
                        </a:cubicBezTo>
                        <a:cubicBezTo>
                          <a:pt x="55354" y="22973"/>
                          <a:pt x="54592" y="23545"/>
                          <a:pt x="54211" y="23831"/>
                        </a:cubicBezTo>
                        <a:cubicBezTo>
                          <a:pt x="54211" y="23831"/>
                          <a:pt x="54211" y="23831"/>
                          <a:pt x="54211" y="23831"/>
                        </a:cubicBezTo>
                        <a:cubicBezTo>
                          <a:pt x="51544" y="25736"/>
                          <a:pt x="48781" y="27546"/>
                          <a:pt x="45924" y="29165"/>
                        </a:cubicBezTo>
                        <a:cubicBezTo>
                          <a:pt x="43257" y="30689"/>
                          <a:pt x="40590" y="32022"/>
                          <a:pt x="37828" y="33261"/>
                        </a:cubicBezTo>
                        <a:cubicBezTo>
                          <a:pt x="38018" y="33165"/>
                          <a:pt x="38304" y="33070"/>
                          <a:pt x="38494" y="33070"/>
                        </a:cubicBezTo>
                        <a:cubicBezTo>
                          <a:pt x="38209" y="33165"/>
                          <a:pt x="37923" y="33261"/>
                          <a:pt x="37732" y="33356"/>
                        </a:cubicBezTo>
                        <a:cubicBezTo>
                          <a:pt x="37732" y="33356"/>
                          <a:pt x="37732" y="33356"/>
                          <a:pt x="37732" y="33356"/>
                        </a:cubicBezTo>
                        <a:cubicBezTo>
                          <a:pt x="36589" y="33927"/>
                          <a:pt x="36875" y="33737"/>
                          <a:pt x="37447" y="33451"/>
                        </a:cubicBezTo>
                        <a:cubicBezTo>
                          <a:pt x="36970" y="33641"/>
                          <a:pt x="36589" y="33832"/>
                          <a:pt x="36208" y="33927"/>
                        </a:cubicBezTo>
                        <a:cubicBezTo>
                          <a:pt x="34780" y="34499"/>
                          <a:pt x="33256" y="34975"/>
                          <a:pt x="31827" y="35451"/>
                        </a:cubicBezTo>
                        <a:cubicBezTo>
                          <a:pt x="28684" y="36404"/>
                          <a:pt x="25540" y="37261"/>
                          <a:pt x="22302" y="37928"/>
                        </a:cubicBezTo>
                        <a:cubicBezTo>
                          <a:pt x="21826" y="38023"/>
                          <a:pt x="19063" y="38404"/>
                          <a:pt x="18111" y="38595"/>
                        </a:cubicBezTo>
                        <a:cubicBezTo>
                          <a:pt x="18968" y="38499"/>
                          <a:pt x="20778" y="38404"/>
                          <a:pt x="18682" y="38499"/>
                        </a:cubicBezTo>
                        <a:cubicBezTo>
                          <a:pt x="18492" y="38499"/>
                          <a:pt x="18301" y="38499"/>
                          <a:pt x="18016" y="38595"/>
                        </a:cubicBezTo>
                        <a:cubicBezTo>
                          <a:pt x="17825" y="38595"/>
                          <a:pt x="17635" y="38690"/>
                          <a:pt x="17635" y="38690"/>
                        </a:cubicBezTo>
                        <a:cubicBezTo>
                          <a:pt x="17635" y="38690"/>
                          <a:pt x="17825" y="38595"/>
                          <a:pt x="18016" y="38595"/>
                        </a:cubicBezTo>
                        <a:cubicBezTo>
                          <a:pt x="17158" y="38690"/>
                          <a:pt x="16396" y="38785"/>
                          <a:pt x="15539" y="38785"/>
                        </a:cubicBezTo>
                        <a:cubicBezTo>
                          <a:pt x="7443" y="39356"/>
                          <a:pt x="-368" y="45453"/>
                          <a:pt x="13" y="54311"/>
                        </a:cubicBezTo>
                        <a:cubicBezTo>
                          <a:pt x="394" y="62216"/>
                          <a:pt x="6871" y="70503"/>
                          <a:pt x="15539" y="69837"/>
                        </a:cubicBezTo>
                        <a:cubicBezTo>
                          <a:pt x="48400" y="67360"/>
                          <a:pt x="78023" y="50310"/>
                          <a:pt x="96502" y="23069"/>
                        </a:cubicBezTo>
                        <a:cubicBezTo>
                          <a:pt x="101264" y="16497"/>
                          <a:pt x="98121" y="5733"/>
                          <a:pt x="91072" y="2019"/>
                        </a:cubicBezTo>
                        <a:close/>
                      </a:path>
                    </a:pathLst>
                  </a:custGeom>
                  <a:solidFill>
                    <a:srgbClr val="6D5A65"/>
                  </a:solidFill>
                  <a:ln w="9525" cap="flat">
                    <a:noFill/>
                    <a:prstDash val="solid"/>
                    <a:miter/>
                  </a:ln>
                </p:spPr>
                <p:txBody>
                  <a:bodyPr rtlCol="0" anchor="ctr"/>
                  <a:lstStyle/>
                  <a:p>
                    <a:endParaRPr lang="zh-CN" altLang="en-US"/>
                  </a:p>
                </p:txBody>
              </p:sp>
              <p:sp>
                <p:nvSpPr>
                  <p:cNvPr id="401" name="任意多边形 22">
                    <a:extLst>
                      <a:ext uri="{FF2B5EF4-FFF2-40B4-BE49-F238E27FC236}">
                        <a16:creationId xmlns:a16="http://schemas.microsoft.com/office/drawing/2014/main" id="{69D491D5-4BD9-34A8-7A64-D644BB7FD428}"/>
                      </a:ext>
                    </a:extLst>
                  </p:cNvPr>
                  <p:cNvSpPr/>
                  <p:nvPr/>
                </p:nvSpPr>
                <p:spPr>
                  <a:xfrm>
                    <a:off x="4294155" y="4316825"/>
                    <a:ext cx="476" cy="190"/>
                  </a:xfrm>
                  <a:custGeom>
                    <a:avLst/>
                    <a:gdLst>
                      <a:gd name="connsiteX0" fmla="*/ 476 w 476"/>
                      <a:gd name="connsiteY0" fmla="*/ 0 h 190"/>
                      <a:gd name="connsiteX1" fmla="*/ 0 w 476"/>
                      <a:gd name="connsiteY1" fmla="*/ 191 h 190"/>
                      <a:gd name="connsiteX2" fmla="*/ 286 w 476"/>
                      <a:gd name="connsiteY2" fmla="*/ 95 h 190"/>
                      <a:gd name="connsiteX3" fmla="*/ 476 w 476"/>
                      <a:gd name="connsiteY3" fmla="*/ 0 h 190"/>
                    </a:gdLst>
                    <a:ahLst/>
                    <a:cxnLst>
                      <a:cxn ang="0">
                        <a:pos x="connsiteX0" y="connsiteY0"/>
                      </a:cxn>
                      <a:cxn ang="0">
                        <a:pos x="connsiteX1" y="connsiteY1"/>
                      </a:cxn>
                      <a:cxn ang="0">
                        <a:pos x="connsiteX2" y="connsiteY2"/>
                      </a:cxn>
                      <a:cxn ang="0">
                        <a:pos x="connsiteX3" y="connsiteY3"/>
                      </a:cxn>
                    </a:cxnLst>
                    <a:rect l="l" t="t" r="r" b="b"/>
                    <a:pathLst>
                      <a:path w="476" h="190">
                        <a:moveTo>
                          <a:pt x="476" y="0"/>
                        </a:moveTo>
                        <a:cubicBezTo>
                          <a:pt x="286" y="95"/>
                          <a:pt x="95" y="95"/>
                          <a:pt x="0" y="191"/>
                        </a:cubicBezTo>
                        <a:cubicBezTo>
                          <a:pt x="95" y="191"/>
                          <a:pt x="190" y="95"/>
                          <a:pt x="286" y="95"/>
                        </a:cubicBezTo>
                        <a:cubicBezTo>
                          <a:pt x="381" y="95"/>
                          <a:pt x="381" y="0"/>
                          <a:pt x="476" y="0"/>
                        </a:cubicBezTo>
                        <a:close/>
                      </a:path>
                    </a:pathLst>
                  </a:custGeom>
                  <a:solidFill>
                    <a:srgbClr val="6D5A65"/>
                  </a:solidFill>
                  <a:ln w="9525" cap="flat">
                    <a:noFill/>
                    <a:prstDash val="solid"/>
                    <a:miter/>
                  </a:ln>
                </p:spPr>
                <p:txBody>
                  <a:bodyPr rtlCol="0" anchor="ctr"/>
                  <a:lstStyle/>
                  <a:p>
                    <a:endParaRPr lang="zh-CN" altLang="en-US"/>
                  </a:p>
                </p:txBody>
              </p:sp>
              <p:sp>
                <p:nvSpPr>
                  <p:cNvPr id="402" name="任意多边形 23">
                    <a:extLst>
                      <a:ext uri="{FF2B5EF4-FFF2-40B4-BE49-F238E27FC236}">
                        <a16:creationId xmlns:a16="http://schemas.microsoft.com/office/drawing/2014/main" id="{6719E45C-0BBC-F4F1-6D27-D11F7ED1041A}"/>
                      </a:ext>
                    </a:extLst>
                  </p:cNvPr>
                  <p:cNvSpPr/>
                  <p:nvPr/>
                </p:nvSpPr>
                <p:spPr>
                  <a:xfrm>
                    <a:off x="4274724" y="432225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6D5A65"/>
                  </a:solidFill>
                  <a:ln w="9525" cap="flat">
                    <a:noFill/>
                    <a:prstDash val="solid"/>
                    <a:miter/>
                  </a:ln>
                </p:spPr>
                <p:txBody>
                  <a:bodyPr rtlCol="0" anchor="ctr"/>
                  <a:lstStyle/>
                  <a:p>
                    <a:endParaRPr lang="zh-CN" altLang="en-US"/>
                  </a:p>
                </p:txBody>
              </p:sp>
            </p:grpSp>
            <p:grpSp>
              <p:nvGrpSpPr>
                <p:cNvPr id="345" name="组合 344">
                  <a:extLst>
                    <a:ext uri="{FF2B5EF4-FFF2-40B4-BE49-F238E27FC236}">
                      <a16:creationId xmlns:a16="http://schemas.microsoft.com/office/drawing/2014/main" id="{081B5509-D087-122E-1953-0CFE0D286651}"/>
                    </a:ext>
                  </a:extLst>
                </p:cNvPr>
                <p:cNvGrpSpPr/>
                <p:nvPr/>
              </p:nvGrpSpPr>
              <p:grpSpPr>
                <a:xfrm>
                  <a:off x="4152804" y="4345670"/>
                  <a:ext cx="1677938" cy="921463"/>
                  <a:chOff x="4152804" y="4345670"/>
                  <a:chExt cx="1677938" cy="921463"/>
                </a:xfrm>
              </p:grpSpPr>
              <p:grpSp>
                <p:nvGrpSpPr>
                  <p:cNvPr id="346" name="组合 345">
                    <a:extLst>
                      <a:ext uri="{FF2B5EF4-FFF2-40B4-BE49-F238E27FC236}">
                        <a16:creationId xmlns:a16="http://schemas.microsoft.com/office/drawing/2014/main" id="{0B905449-6CA8-862B-15B1-2B057336B1CC}"/>
                      </a:ext>
                    </a:extLst>
                  </p:cNvPr>
                  <p:cNvGrpSpPr/>
                  <p:nvPr/>
                </p:nvGrpSpPr>
                <p:grpSpPr>
                  <a:xfrm>
                    <a:off x="4152804" y="4961453"/>
                    <a:ext cx="427767" cy="305681"/>
                    <a:chOff x="4152804" y="4961453"/>
                    <a:chExt cx="427767" cy="305681"/>
                  </a:xfrm>
                </p:grpSpPr>
                <p:sp>
                  <p:nvSpPr>
                    <p:cNvPr id="369" name="任意多边形 26">
                      <a:extLst>
                        <a:ext uri="{FF2B5EF4-FFF2-40B4-BE49-F238E27FC236}">
                          <a16:creationId xmlns:a16="http://schemas.microsoft.com/office/drawing/2014/main" id="{7DB0E675-C769-1EB1-ABB3-78F37EF012BA}"/>
                        </a:ext>
                      </a:extLst>
                    </p:cNvPr>
                    <p:cNvSpPr/>
                    <p:nvPr/>
                  </p:nvSpPr>
                  <p:spPr>
                    <a:xfrm>
                      <a:off x="4253661" y="5045088"/>
                      <a:ext cx="72974" cy="91744"/>
                    </a:xfrm>
                    <a:custGeom>
                      <a:avLst/>
                      <a:gdLst>
                        <a:gd name="connsiteX0" fmla="*/ 71070 w 72974"/>
                        <a:gd name="connsiteY0" fmla="*/ 81838 h 91744"/>
                        <a:gd name="connsiteX1" fmla="*/ 70117 w 72974"/>
                        <a:gd name="connsiteY1" fmla="*/ 71837 h 91744"/>
                        <a:gd name="connsiteX2" fmla="*/ 69260 w 72974"/>
                        <a:gd name="connsiteY2" fmla="*/ 69837 h 91744"/>
                        <a:gd name="connsiteX3" fmla="*/ 72308 w 72974"/>
                        <a:gd name="connsiteY3" fmla="*/ 49644 h 91744"/>
                        <a:gd name="connsiteX4" fmla="*/ 72975 w 72974"/>
                        <a:gd name="connsiteY4" fmla="*/ 48882 h 91744"/>
                        <a:gd name="connsiteX5" fmla="*/ 64783 w 72974"/>
                        <a:gd name="connsiteY5" fmla="*/ 8115 h 91744"/>
                        <a:gd name="connsiteX6" fmla="*/ 39542 w 72974"/>
                        <a:gd name="connsiteY6" fmla="*/ 1352 h 91744"/>
                        <a:gd name="connsiteX7" fmla="*/ 9348 w 72974"/>
                        <a:gd name="connsiteY7" fmla="*/ 6210 h 91744"/>
                        <a:gd name="connsiteX8" fmla="*/ 2775 w 72974"/>
                        <a:gd name="connsiteY8" fmla="*/ 54692 h 91744"/>
                        <a:gd name="connsiteX9" fmla="*/ 16396 w 72974"/>
                        <a:gd name="connsiteY9" fmla="*/ 91744 h 91744"/>
                        <a:gd name="connsiteX10" fmla="*/ 71260 w 72974"/>
                        <a:gd name="connsiteY10" fmla="*/ 83743 h 91744"/>
                        <a:gd name="connsiteX11" fmla="*/ 71070 w 72974"/>
                        <a:gd name="connsiteY11" fmla="*/ 81838 h 9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74" h="91744">
                          <a:moveTo>
                            <a:pt x="71070" y="81838"/>
                          </a:moveTo>
                          <a:cubicBezTo>
                            <a:pt x="70689" y="78505"/>
                            <a:pt x="70403" y="75171"/>
                            <a:pt x="70117" y="71837"/>
                          </a:cubicBezTo>
                          <a:cubicBezTo>
                            <a:pt x="69831" y="71170"/>
                            <a:pt x="69450" y="70504"/>
                            <a:pt x="69260" y="69837"/>
                          </a:cubicBezTo>
                          <a:cubicBezTo>
                            <a:pt x="67355" y="62883"/>
                            <a:pt x="68784" y="55740"/>
                            <a:pt x="72308" y="49644"/>
                          </a:cubicBezTo>
                          <a:cubicBezTo>
                            <a:pt x="72498" y="49358"/>
                            <a:pt x="72784" y="49167"/>
                            <a:pt x="72975" y="48882"/>
                          </a:cubicBezTo>
                          <a:cubicBezTo>
                            <a:pt x="70212" y="35356"/>
                            <a:pt x="67450" y="21736"/>
                            <a:pt x="64783" y="8115"/>
                          </a:cubicBezTo>
                          <a:cubicBezTo>
                            <a:pt x="56496" y="5257"/>
                            <a:pt x="48114" y="2971"/>
                            <a:pt x="39542" y="1352"/>
                          </a:cubicBezTo>
                          <a:cubicBezTo>
                            <a:pt x="29255" y="-648"/>
                            <a:pt x="17634" y="-1410"/>
                            <a:pt x="9348" y="6210"/>
                          </a:cubicBezTo>
                          <a:cubicBezTo>
                            <a:pt x="-2178" y="16878"/>
                            <a:pt x="-1320" y="37928"/>
                            <a:pt x="2775" y="54692"/>
                          </a:cubicBezTo>
                          <a:cubicBezTo>
                            <a:pt x="6014" y="67646"/>
                            <a:pt x="10681" y="80124"/>
                            <a:pt x="16396" y="91744"/>
                          </a:cubicBezTo>
                          <a:cubicBezTo>
                            <a:pt x="34398" y="86696"/>
                            <a:pt x="52686" y="83743"/>
                            <a:pt x="71260" y="83743"/>
                          </a:cubicBezTo>
                          <a:cubicBezTo>
                            <a:pt x="71165" y="82696"/>
                            <a:pt x="71070" y="81838"/>
                            <a:pt x="71070" y="81838"/>
                          </a:cubicBezTo>
                          <a:close/>
                        </a:path>
                      </a:pathLst>
                    </a:custGeom>
                    <a:solidFill>
                      <a:srgbClr val="04B7A9"/>
                    </a:solidFill>
                    <a:ln w="9525" cap="flat">
                      <a:noFill/>
                      <a:prstDash val="solid"/>
                      <a:miter/>
                    </a:ln>
                  </p:spPr>
                  <p:txBody>
                    <a:bodyPr rtlCol="0" anchor="ctr"/>
                    <a:lstStyle/>
                    <a:p>
                      <a:endParaRPr lang="zh-CN" altLang="en-US"/>
                    </a:p>
                  </p:txBody>
                </p:sp>
                <p:sp>
                  <p:nvSpPr>
                    <p:cNvPr id="370" name="任意多边形 27">
                      <a:extLst>
                        <a:ext uri="{FF2B5EF4-FFF2-40B4-BE49-F238E27FC236}">
                          <a16:creationId xmlns:a16="http://schemas.microsoft.com/office/drawing/2014/main" id="{06A8E260-CAF0-D6F4-D9ED-BD2DFFC061C7}"/>
                        </a:ext>
                      </a:extLst>
                    </p:cNvPr>
                    <p:cNvSpPr/>
                    <p:nvPr/>
                  </p:nvSpPr>
                  <p:spPr>
                    <a:xfrm>
                      <a:off x="4154900" y="4961453"/>
                      <a:ext cx="425672" cy="248626"/>
                    </a:xfrm>
                    <a:custGeom>
                      <a:avLst/>
                      <a:gdLst>
                        <a:gd name="connsiteX0" fmla="*/ 305372 w 425672"/>
                        <a:gd name="connsiteY0" fmla="*/ 248436 h 248626"/>
                        <a:gd name="connsiteX1" fmla="*/ 314420 w 425672"/>
                        <a:gd name="connsiteY1" fmla="*/ 248626 h 248626"/>
                        <a:gd name="connsiteX2" fmla="*/ 320516 w 425672"/>
                        <a:gd name="connsiteY2" fmla="*/ 242816 h 248626"/>
                        <a:gd name="connsiteX3" fmla="*/ 363093 w 425672"/>
                        <a:gd name="connsiteY3" fmla="*/ 190905 h 248626"/>
                        <a:gd name="connsiteX4" fmla="*/ 355568 w 425672"/>
                        <a:gd name="connsiteY4" fmla="*/ 181856 h 248626"/>
                        <a:gd name="connsiteX5" fmla="*/ 353473 w 425672"/>
                        <a:gd name="connsiteY5" fmla="*/ 151471 h 248626"/>
                        <a:gd name="connsiteX6" fmla="*/ 384048 w 425672"/>
                        <a:gd name="connsiteY6" fmla="*/ 112228 h 248626"/>
                        <a:gd name="connsiteX7" fmla="*/ 417767 w 425672"/>
                        <a:gd name="connsiteY7" fmla="*/ 98131 h 248626"/>
                        <a:gd name="connsiteX8" fmla="*/ 425577 w 425672"/>
                        <a:gd name="connsiteY8" fmla="*/ 83272 h 248626"/>
                        <a:gd name="connsiteX9" fmla="*/ 425482 w 425672"/>
                        <a:gd name="connsiteY9" fmla="*/ 97083 h 248626"/>
                        <a:gd name="connsiteX10" fmla="*/ 425672 w 425672"/>
                        <a:gd name="connsiteY10" fmla="*/ 65080 h 248626"/>
                        <a:gd name="connsiteX11" fmla="*/ 423767 w 425672"/>
                        <a:gd name="connsiteY11" fmla="*/ 53935 h 248626"/>
                        <a:gd name="connsiteX12" fmla="*/ 415671 w 425672"/>
                        <a:gd name="connsiteY12" fmla="*/ 48125 h 248626"/>
                        <a:gd name="connsiteX13" fmla="*/ 355664 w 425672"/>
                        <a:gd name="connsiteY13" fmla="*/ 46125 h 248626"/>
                        <a:gd name="connsiteX14" fmla="*/ 302990 w 425672"/>
                        <a:gd name="connsiteY14" fmla="*/ 113466 h 248626"/>
                        <a:gd name="connsiteX15" fmla="*/ 251555 w 425672"/>
                        <a:gd name="connsiteY15" fmla="*/ 45363 h 248626"/>
                        <a:gd name="connsiteX16" fmla="*/ 199454 w 425672"/>
                        <a:gd name="connsiteY16" fmla="*/ 1072 h 248626"/>
                        <a:gd name="connsiteX17" fmla="*/ 165354 w 425672"/>
                        <a:gd name="connsiteY17" fmla="*/ 10501 h 248626"/>
                        <a:gd name="connsiteX18" fmla="*/ 158020 w 425672"/>
                        <a:gd name="connsiteY18" fmla="*/ 63365 h 248626"/>
                        <a:gd name="connsiteX19" fmla="*/ 163544 w 425672"/>
                        <a:gd name="connsiteY19" fmla="*/ 91654 h 248626"/>
                        <a:gd name="connsiteX20" fmla="*/ 171736 w 425672"/>
                        <a:gd name="connsiteY20" fmla="*/ 132421 h 248626"/>
                        <a:gd name="connsiteX21" fmla="*/ 198787 w 425672"/>
                        <a:gd name="connsiteY21" fmla="*/ 115086 h 248626"/>
                        <a:gd name="connsiteX22" fmla="*/ 207454 w 425672"/>
                        <a:gd name="connsiteY22" fmla="*/ 113086 h 248626"/>
                        <a:gd name="connsiteX23" fmla="*/ 226886 w 425672"/>
                        <a:gd name="connsiteY23" fmla="*/ 111562 h 248626"/>
                        <a:gd name="connsiteX24" fmla="*/ 253556 w 425672"/>
                        <a:gd name="connsiteY24" fmla="*/ 118610 h 248626"/>
                        <a:gd name="connsiteX25" fmla="*/ 265557 w 425672"/>
                        <a:gd name="connsiteY25" fmla="*/ 130897 h 248626"/>
                        <a:gd name="connsiteX26" fmla="*/ 268796 w 425672"/>
                        <a:gd name="connsiteY26" fmla="*/ 144994 h 248626"/>
                        <a:gd name="connsiteX27" fmla="*/ 268986 w 425672"/>
                        <a:gd name="connsiteY27" fmla="*/ 145661 h 248626"/>
                        <a:gd name="connsiteX28" fmla="*/ 266319 w 425672"/>
                        <a:gd name="connsiteY28" fmla="*/ 165187 h 248626"/>
                        <a:gd name="connsiteX29" fmla="*/ 295275 w 425672"/>
                        <a:gd name="connsiteY29" fmla="*/ 175093 h 248626"/>
                        <a:gd name="connsiteX30" fmla="*/ 290036 w 425672"/>
                        <a:gd name="connsiteY30" fmla="*/ 194048 h 248626"/>
                        <a:gd name="connsiteX31" fmla="*/ 223552 w 425672"/>
                        <a:gd name="connsiteY31" fmla="*/ 175379 h 248626"/>
                        <a:gd name="connsiteX32" fmla="*/ 217075 w 425672"/>
                        <a:gd name="connsiteY32" fmla="*/ 174522 h 248626"/>
                        <a:gd name="connsiteX33" fmla="*/ 203168 w 425672"/>
                        <a:gd name="connsiteY33" fmla="*/ 172903 h 248626"/>
                        <a:gd name="connsiteX34" fmla="*/ 195167 w 425672"/>
                        <a:gd name="connsiteY34" fmla="*/ 172141 h 248626"/>
                        <a:gd name="connsiteX35" fmla="*/ 186976 w 425672"/>
                        <a:gd name="connsiteY35" fmla="*/ 170902 h 248626"/>
                        <a:gd name="connsiteX36" fmla="*/ 186881 w 425672"/>
                        <a:gd name="connsiteY36" fmla="*/ 170902 h 248626"/>
                        <a:gd name="connsiteX37" fmla="*/ 170402 w 425672"/>
                        <a:gd name="connsiteY37" fmla="*/ 170236 h 248626"/>
                        <a:gd name="connsiteX38" fmla="*/ 170117 w 425672"/>
                        <a:gd name="connsiteY38" fmla="*/ 167473 h 248626"/>
                        <a:gd name="connsiteX39" fmla="*/ 115252 w 425672"/>
                        <a:gd name="connsiteY39" fmla="*/ 175474 h 248626"/>
                        <a:gd name="connsiteX40" fmla="*/ 23527 w 425672"/>
                        <a:gd name="connsiteY40" fmla="*/ 217480 h 248626"/>
                        <a:gd name="connsiteX41" fmla="*/ 15240 w 425672"/>
                        <a:gd name="connsiteY41" fmla="*/ 222718 h 248626"/>
                        <a:gd name="connsiteX42" fmla="*/ 0 w 425672"/>
                        <a:gd name="connsiteY42" fmla="*/ 243197 h 248626"/>
                        <a:gd name="connsiteX43" fmla="*/ 305372 w 425672"/>
                        <a:gd name="connsiteY43" fmla="*/ 248436 h 248626"/>
                        <a:gd name="connsiteX44" fmla="*/ 305372 w 425672"/>
                        <a:gd name="connsiteY44" fmla="*/ 248436 h 24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5672" h="248626">
                          <a:moveTo>
                            <a:pt x="305372" y="248436"/>
                          </a:moveTo>
                          <a:cubicBezTo>
                            <a:pt x="308419" y="248531"/>
                            <a:pt x="311468" y="248531"/>
                            <a:pt x="314420" y="248626"/>
                          </a:cubicBezTo>
                          <a:cubicBezTo>
                            <a:pt x="316420" y="246626"/>
                            <a:pt x="318516" y="244816"/>
                            <a:pt x="320516" y="242816"/>
                          </a:cubicBezTo>
                          <a:cubicBezTo>
                            <a:pt x="336518" y="226528"/>
                            <a:pt x="350425" y="209098"/>
                            <a:pt x="363093" y="190905"/>
                          </a:cubicBezTo>
                          <a:cubicBezTo>
                            <a:pt x="360045" y="188428"/>
                            <a:pt x="357378" y="185380"/>
                            <a:pt x="355568" y="181856"/>
                          </a:cubicBezTo>
                          <a:cubicBezTo>
                            <a:pt x="350615" y="172426"/>
                            <a:pt x="349853" y="161473"/>
                            <a:pt x="353473" y="151471"/>
                          </a:cubicBezTo>
                          <a:cubicBezTo>
                            <a:pt x="359283" y="135469"/>
                            <a:pt x="370618" y="122325"/>
                            <a:pt x="384048" y="112228"/>
                          </a:cubicBezTo>
                          <a:cubicBezTo>
                            <a:pt x="394049" y="104704"/>
                            <a:pt x="405574" y="100132"/>
                            <a:pt x="417767" y="98131"/>
                          </a:cubicBezTo>
                          <a:cubicBezTo>
                            <a:pt x="420338" y="93178"/>
                            <a:pt x="423005" y="88225"/>
                            <a:pt x="425577" y="83272"/>
                          </a:cubicBezTo>
                          <a:cubicBezTo>
                            <a:pt x="425577" y="87844"/>
                            <a:pt x="425482" y="92416"/>
                            <a:pt x="425482" y="97083"/>
                          </a:cubicBezTo>
                          <a:cubicBezTo>
                            <a:pt x="425577" y="86416"/>
                            <a:pt x="425577" y="75748"/>
                            <a:pt x="425672" y="65080"/>
                          </a:cubicBezTo>
                          <a:cubicBezTo>
                            <a:pt x="425672" y="61270"/>
                            <a:pt x="425672" y="57079"/>
                            <a:pt x="423767" y="53935"/>
                          </a:cubicBezTo>
                          <a:cubicBezTo>
                            <a:pt x="421957" y="50887"/>
                            <a:pt x="418719" y="49363"/>
                            <a:pt x="415671" y="48125"/>
                          </a:cubicBezTo>
                          <a:cubicBezTo>
                            <a:pt x="396335" y="40315"/>
                            <a:pt x="374618" y="37362"/>
                            <a:pt x="355664" y="46125"/>
                          </a:cubicBezTo>
                          <a:cubicBezTo>
                            <a:pt x="330803" y="57745"/>
                            <a:pt x="315944" y="86511"/>
                            <a:pt x="302990" y="113466"/>
                          </a:cubicBezTo>
                          <a:cubicBezTo>
                            <a:pt x="285845" y="90797"/>
                            <a:pt x="268700" y="68032"/>
                            <a:pt x="251555" y="45363"/>
                          </a:cubicBezTo>
                          <a:cubicBezTo>
                            <a:pt x="237173" y="26313"/>
                            <a:pt x="221742" y="6406"/>
                            <a:pt x="199454" y="1072"/>
                          </a:cubicBezTo>
                          <a:cubicBezTo>
                            <a:pt x="187357" y="-1786"/>
                            <a:pt x="174498" y="976"/>
                            <a:pt x="165354" y="10501"/>
                          </a:cubicBezTo>
                          <a:cubicBezTo>
                            <a:pt x="151448" y="25170"/>
                            <a:pt x="154591" y="45268"/>
                            <a:pt x="158020" y="63365"/>
                          </a:cubicBezTo>
                          <a:cubicBezTo>
                            <a:pt x="159829" y="72795"/>
                            <a:pt x="161735" y="82224"/>
                            <a:pt x="163544" y="91654"/>
                          </a:cubicBezTo>
                          <a:cubicBezTo>
                            <a:pt x="166211" y="105275"/>
                            <a:pt x="168878" y="118800"/>
                            <a:pt x="171736" y="132421"/>
                          </a:cubicBezTo>
                          <a:cubicBezTo>
                            <a:pt x="177737" y="122991"/>
                            <a:pt x="188404" y="118134"/>
                            <a:pt x="198787" y="115086"/>
                          </a:cubicBezTo>
                          <a:cubicBezTo>
                            <a:pt x="201549" y="114229"/>
                            <a:pt x="204502" y="113657"/>
                            <a:pt x="207454" y="113086"/>
                          </a:cubicBezTo>
                          <a:cubicBezTo>
                            <a:pt x="213836" y="111847"/>
                            <a:pt x="220504" y="111276"/>
                            <a:pt x="226886" y="111562"/>
                          </a:cubicBezTo>
                          <a:cubicBezTo>
                            <a:pt x="236029" y="111943"/>
                            <a:pt x="245650" y="113466"/>
                            <a:pt x="253556" y="118610"/>
                          </a:cubicBezTo>
                          <a:cubicBezTo>
                            <a:pt x="258413" y="121753"/>
                            <a:pt x="262795" y="125754"/>
                            <a:pt x="265557" y="130897"/>
                          </a:cubicBezTo>
                          <a:cubicBezTo>
                            <a:pt x="268034" y="135565"/>
                            <a:pt x="268891" y="140137"/>
                            <a:pt x="268796" y="144994"/>
                          </a:cubicBezTo>
                          <a:cubicBezTo>
                            <a:pt x="268796" y="145185"/>
                            <a:pt x="268891" y="145375"/>
                            <a:pt x="268986" y="145661"/>
                          </a:cubicBezTo>
                          <a:cubicBezTo>
                            <a:pt x="270319" y="152519"/>
                            <a:pt x="269558" y="159377"/>
                            <a:pt x="266319" y="165187"/>
                          </a:cubicBezTo>
                          <a:cubicBezTo>
                            <a:pt x="276130" y="168045"/>
                            <a:pt x="285845" y="171379"/>
                            <a:pt x="295275" y="175093"/>
                          </a:cubicBezTo>
                          <a:cubicBezTo>
                            <a:pt x="306991" y="179665"/>
                            <a:pt x="301847" y="198715"/>
                            <a:pt x="290036" y="194048"/>
                          </a:cubicBezTo>
                          <a:cubicBezTo>
                            <a:pt x="268510" y="185571"/>
                            <a:pt x="246221" y="179380"/>
                            <a:pt x="223552" y="175379"/>
                          </a:cubicBezTo>
                          <a:cubicBezTo>
                            <a:pt x="221361" y="175093"/>
                            <a:pt x="219266" y="174808"/>
                            <a:pt x="217075" y="174522"/>
                          </a:cubicBezTo>
                          <a:cubicBezTo>
                            <a:pt x="212408" y="173950"/>
                            <a:pt x="207836" y="173474"/>
                            <a:pt x="203168" y="172903"/>
                          </a:cubicBezTo>
                          <a:cubicBezTo>
                            <a:pt x="200596" y="172617"/>
                            <a:pt x="197834" y="172426"/>
                            <a:pt x="195167" y="172141"/>
                          </a:cubicBezTo>
                          <a:cubicBezTo>
                            <a:pt x="192405" y="171855"/>
                            <a:pt x="189643" y="171474"/>
                            <a:pt x="186976" y="170902"/>
                          </a:cubicBezTo>
                          <a:cubicBezTo>
                            <a:pt x="186976" y="170902"/>
                            <a:pt x="186881" y="170902"/>
                            <a:pt x="186881" y="170902"/>
                          </a:cubicBezTo>
                          <a:cubicBezTo>
                            <a:pt x="181356" y="170521"/>
                            <a:pt x="175927" y="170331"/>
                            <a:pt x="170402" y="170236"/>
                          </a:cubicBezTo>
                          <a:cubicBezTo>
                            <a:pt x="170307" y="169283"/>
                            <a:pt x="170212" y="168235"/>
                            <a:pt x="170117" y="167473"/>
                          </a:cubicBezTo>
                          <a:cubicBezTo>
                            <a:pt x="151638" y="167473"/>
                            <a:pt x="133255" y="170426"/>
                            <a:pt x="115252" y="175474"/>
                          </a:cubicBezTo>
                          <a:cubicBezTo>
                            <a:pt x="83439" y="184333"/>
                            <a:pt x="52578" y="199858"/>
                            <a:pt x="23527" y="217480"/>
                          </a:cubicBezTo>
                          <a:cubicBezTo>
                            <a:pt x="20765" y="219194"/>
                            <a:pt x="18002" y="220908"/>
                            <a:pt x="15240" y="222718"/>
                          </a:cubicBezTo>
                          <a:cubicBezTo>
                            <a:pt x="7429" y="227766"/>
                            <a:pt x="2477" y="235101"/>
                            <a:pt x="0" y="243197"/>
                          </a:cubicBezTo>
                          <a:cubicBezTo>
                            <a:pt x="101727" y="244340"/>
                            <a:pt x="203549" y="246245"/>
                            <a:pt x="305372" y="248436"/>
                          </a:cubicBezTo>
                          <a:lnTo>
                            <a:pt x="305372" y="248436"/>
                          </a:lnTo>
                          <a:close/>
                        </a:path>
                      </a:pathLst>
                    </a:custGeom>
                    <a:solidFill>
                      <a:srgbClr val="00D5CB"/>
                    </a:solidFill>
                    <a:ln w="9525" cap="flat">
                      <a:noFill/>
                      <a:prstDash val="solid"/>
                      <a:miter/>
                    </a:ln>
                  </p:spPr>
                  <p:txBody>
                    <a:bodyPr rtlCol="0" anchor="ctr"/>
                    <a:lstStyle/>
                    <a:p>
                      <a:endParaRPr lang="zh-CN" altLang="en-US"/>
                    </a:p>
                  </p:txBody>
                </p:sp>
                <p:sp>
                  <p:nvSpPr>
                    <p:cNvPr id="371" name="任意多边形 28">
                      <a:extLst>
                        <a:ext uri="{FF2B5EF4-FFF2-40B4-BE49-F238E27FC236}">
                          <a16:creationId xmlns:a16="http://schemas.microsoft.com/office/drawing/2014/main" id="{13B7F5ED-910D-244B-0F0A-52089621F86B}"/>
                        </a:ext>
                      </a:extLst>
                    </p:cNvPr>
                    <p:cNvSpPr/>
                    <p:nvPr/>
                  </p:nvSpPr>
                  <p:spPr>
                    <a:xfrm>
                      <a:off x="4405979" y="5266943"/>
                      <a:ext cx="51244" cy="190"/>
                    </a:xfrm>
                    <a:custGeom>
                      <a:avLst/>
                      <a:gdLst>
                        <a:gd name="connsiteX0" fmla="*/ 0 w 51244"/>
                        <a:gd name="connsiteY0" fmla="*/ 0 h 190"/>
                        <a:gd name="connsiteX1" fmla="*/ 51244 w 51244"/>
                        <a:gd name="connsiteY1" fmla="*/ 191 h 190"/>
                        <a:gd name="connsiteX2" fmla="*/ 51244 w 51244"/>
                        <a:gd name="connsiteY2" fmla="*/ 191 h 190"/>
                        <a:gd name="connsiteX3" fmla="*/ 0 w 51244"/>
                        <a:gd name="connsiteY3" fmla="*/ 0 h 190"/>
                      </a:gdLst>
                      <a:ahLst/>
                      <a:cxnLst>
                        <a:cxn ang="0">
                          <a:pos x="connsiteX0" y="connsiteY0"/>
                        </a:cxn>
                        <a:cxn ang="0">
                          <a:pos x="connsiteX1" y="connsiteY1"/>
                        </a:cxn>
                        <a:cxn ang="0">
                          <a:pos x="connsiteX2" y="connsiteY2"/>
                        </a:cxn>
                        <a:cxn ang="0">
                          <a:pos x="connsiteX3" y="connsiteY3"/>
                        </a:cxn>
                      </a:cxnLst>
                      <a:rect l="l" t="t" r="r" b="b"/>
                      <a:pathLst>
                        <a:path w="51244" h="190">
                          <a:moveTo>
                            <a:pt x="0" y="0"/>
                          </a:moveTo>
                          <a:cubicBezTo>
                            <a:pt x="17050" y="191"/>
                            <a:pt x="34195" y="191"/>
                            <a:pt x="51244" y="191"/>
                          </a:cubicBezTo>
                          <a:cubicBezTo>
                            <a:pt x="51244" y="191"/>
                            <a:pt x="51244" y="191"/>
                            <a:pt x="51244" y="191"/>
                          </a:cubicBezTo>
                          <a:cubicBezTo>
                            <a:pt x="34195" y="191"/>
                            <a:pt x="17050" y="191"/>
                            <a:pt x="0" y="0"/>
                          </a:cubicBezTo>
                          <a:close/>
                        </a:path>
                      </a:pathLst>
                    </a:custGeom>
                    <a:solidFill>
                      <a:srgbClr val="00D5CB"/>
                    </a:solidFill>
                    <a:ln w="9525" cap="flat">
                      <a:noFill/>
                      <a:prstDash val="solid"/>
                      <a:miter/>
                    </a:ln>
                  </p:spPr>
                  <p:txBody>
                    <a:bodyPr rtlCol="0" anchor="ctr"/>
                    <a:lstStyle/>
                    <a:p>
                      <a:endParaRPr lang="zh-CN" altLang="en-US"/>
                    </a:p>
                  </p:txBody>
                </p:sp>
                <p:sp>
                  <p:nvSpPr>
                    <p:cNvPr id="372" name="任意多边形 29">
                      <a:extLst>
                        <a:ext uri="{FF2B5EF4-FFF2-40B4-BE49-F238E27FC236}">
                          <a16:creationId xmlns:a16="http://schemas.microsoft.com/office/drawing/2014/main" id="{BBE62658-114D-E3F0-C954-621779A99F09}"/>
                        </a:ext>
                      </a:extLst>
                    </p:cNvPr>
                    <p:cNvSpPr/>
                    <p:nvPr/>
                  </p:nvSpPr>
                  <p:spPr>
                    <a:xfrm>
                      <a:off x="4184808" y="5257514"/>
                      <a:ext cx="132492" cy="7239"/>
                    </a:xfrm>
                    <a:custGeom>
                      <a:avLst/>
                      <a:gdLst>
                        <a:gd name="connsiteX0" fmla="*/ 0 w 132492"/>
                        <a:gd name="connsiteY0" fmla="*/ 0 h 7239"/>
                        <a:gd name="connsiteX1" fmla="*/ 0 w 132492"/>
                        <a:gd name="connsiteY1" fmla="*/ 0 h 7239"/>
                        <a:gd name="connsiteX2" fmla="*/ 132493 w 132492"/>
                        <a:gd name="connsiteY2" fmla="*/ 7239 h 7239"/>
                        <a:gd name="connsiteX3" fmla="*/ 0 w 132492"/>
                        <a:gd name="connsiteY3" fmla="*/ 0 h 7239"/>
                        <a:gd name="connsiteX4" fmla="*/ 0 w 132492"/>
                        <a:gd name="connsiteY4" fmla="*/ 0 h 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2" h="7239">
                          <a:moveTo>
                            <a:pt x="0" y="0"/>
                          </a:moveTo>
                          <a:cubicBezTo>
                            <a:pt x="95" y="0"/>
                            <a:pt x="95" y="0"/>
                            <a:pt x="0" y="0"/>
                          </a:cubicBezTo>
                          <a:cubicBezTo>
                            <a:pt x="44101" y="3238"/>
                            <a:pt x="88297" y="5715"/>
                            <a:pt x="132493" y="7239"/>
                          </a:cubicBezTo>
                          <a:cubicBezTo>
                            <a:pt x="88392" y="5715"/>
                            <a:pt x="44196" y="3238"/>
                            <a:pt x="0" y="0"/>
                          </a:cubicBezTo>
                          <a:cubicBezTo>
                            <a:pt x="95" y="0"/>
                            <a:pt x="95" y="0"/>
                            <a:pt x="0" y="0"/>
                          </a:cubicBezTo>
                          <a:close/>
                        </a:path>
                      </a:pathLst>
                    </a:custGeom>
                    <a:solidFill>
                      <a:srgbClr val="00D5CB"/>
                    </a:solidFill>
                    <a:ln w="9525" cap="flat">
                      <a:noFill/>
                      <a:prstDash val="solid"/>
                      <a:miter/>
                    </a:ln>
                  </p:spPr>
                  <p:txBody>
                    <a:bodyPr rtlCol="0" anchor="ctr"/>
                    <a:lstStyle/>
                    <a:p>
                      <a:endParaRPr lang="zh-CN" altLang="en-US"/>
                    </a:p>
                  </p:txBody>
                </p:sp>
                <p:sp>
                  <p:nvSpPr>
                    <p:cNvPr id="373" name="任意多边形 30">
                      <a:extLst>
                        <a:ext uri="{FF2B5EF4-FFF2-40B4-BE49-F238E27FC236}">
                          <a16:creationId xmlns:a16="http://schemas.microsoft.com/office/drawing/2014/main" id="{224F83F5-6282-2ED4-86AA-BBE0DD8CFA72}"/>
                        </a:ext>
                      </a:extLst>
                    </p:cNvPr>
                    <p:cNvSpPr/>
                    <p:nvPr/>
                  </p:nvSpPr>
                  <p:spPr>
                    <a:xfrm>
                      <a:off x="4152804" y="5218461"/>
                      <a:ext cx="1428" cy="10858"/>
                    </a:xfrm>
                    <a:custGeom>
                      <a:avLst/>
                      <a:gdLst>
                        <a:gd name="connsiteX0" fmla="*/ 1429 w 1428"/>
                        <a:gd name="connsiteY0" fmla="*/ 10859 h 10858"/>
                        <a:gd name="connsiteX1" fmla="*/ 0 w 1428"/>
                        <a:gd name="connsiteY1" fmla="*/ 0 h 10858"/>
                        <a:gd name="connsiteX2" fmla="*/ 1429 w 1428"/>
                        <a:gd name="connsiteY2" fmla="*/ 10859 h 10858"/>
                      </a:gdLst>
                      <a:ahLst/>
                      <a:cxnLst>
                        <a:cxn ang="0">
                          <a:pos x="connsiteX0" y="connsiteY0"/>
                        </a:cxn>
                        <a:cxn ang="0">
                          <a:pos x="connsiteX1" y="connsiteY1"/>
                        </a:cxn>
                        <a:cxn ang="0">
                          <a:pos x="connsiteX2" y="connsiteY2"/>
                        </a:cxn>
                      </a:cxnLst>
                      <a:rect l="l" t="t" r="r" b="b"/>
                      <a:pathLst>
                        <a:path w="1428" h="10858">
                          <a:moveTo>
                            <a:pt x="1429" y="10859"/>
                          </a:moveTo>
                          <a:cubicBezTo>
                            <a:pt x="572" y="7334"/>
                            <a:pt x="0" y="3715"/>
                            <a:pt x="0" y="0"/>
                          </a:cubicBezTo>
                          <a:cubicBezTo>
                            <a:pt x="95" y="3715"/>
                            <a:pt x="572" y="7334"/>
                            <a:pt x="1429" y="10859"/>
                          </a:cubicBezTo>
                          <a:close/>
                        </a:path>
                      </a:pathLst>
                    </a:custGeom>
                    <a:solidFill>
                      <a:srgbClr val="00D5CB"/>
                    </a:solidFill>
                    <a:ln w="9525" cap="flat">
                      <a:noFill/>
                      <a:prstDash val="solid"/>
                      <a:miter/>
                    </a:ln>
                  </p:spPr>
                  <p:txBody>
                    <a:bodyPr rtlCol="0" anchor="ctr"/>
                    <a:lstStyle/>
                    <a:p>
                      <a:endParaRPr lang="zh-CN" altLang="en-US"/>
                    </a:p>
                  </p:txBody>
                </p:sp>
                <p:sp>
                  <p:nvSpPr>
                    <p:cNvPr id="374" name="任意多边形 31">
                      <a:extLst>
                        <a:ext uri="{FF2B5EF4-FFF2-40B4-BE49-F238E27FC236}">
                          <a16:creationId xmlns:a16="http://schemas.microsoft.com/office/drawing/2014/main" id="{01562BD3-99D7-DF61-1560-AC57091E2DE8}"/>
                        </a:ext>
                      </a:extLst>
                    </p:cNvPr>
                    <p:cNvSpPr/>
                    <p:nvPr/>
                  </p:nvSpPr>
                  <p:spPr>
                    <a:xfrm>
                      <a:off x="4474178" y="5265610"/>
                      <a:ext cx="69723" cy="1333"/>
                    </a:xfrm>
                    <a:custGeom>
                      <a:avLst/>
                      <a:gdLst>
                        <a:gd name="connsiteX0" fmla="*/ 0 w 69723"/>
                        <a:gd name="connsiteY0" fmla="*/ 1333 h 1333"/>
                        <a:gd name="connsiteX1" fmla="*/ 0 w 69723"/>
                        <a:gd name="connsiteY1" fmla="*/ 1333 h 1333"/>
                        <a:gd name="connsiteX2" fmla="*/ 64199 w 69723"/>
                        <a:gd name="connsiteY2" fmla="*/ 286 h 1333"/>
                        <a:gd name="connsiteX3" fmla="*/ 69723 w 69723"/>
                        <a:gd name="connsiteY3" fmla="*/ 0 h 1333"/>
                        <a:gd name="connsiteX4" fmla="*/ 64199 w 69723"/>
                        <a:gd name="connsiteY4" fmla="*/ 286 h 1333"/>
                        <a:gd name="connsiteX5" fmla="*/ 0 w 69723"/>
                        <a:gd name="connsiteY5" fmla="*/ 1333 h 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23" h="1333">
                          <a:moveTo>
                            <a:pt x="0" y="1333"/>
                          </a:moveTo>
                          <a:cubicBezTo>
                            <a:pt x="0" y="1333"/>
                            <a:pt x="0" y="1333"/>
                            <a:pt x="0" y="1333"/>
                          </a:cubicBezTo>
                          <a:cubicBezTo>
                            <a:pt x="21336" y="1143"/>
                            <a:pt x="42767" y="857"/>
                            <a:pt x="64199" y="286"/>
                          </a:cubicBezTo>
                          <a:cubicBezTo>
                            <a:pt x="66008" y="286"/>
                            <a:pt x="67913" y="190"/>
                            <a:pt x="69723" y="0"/>
                          </a:cubicBezTo>
                          <a:cubicBezTo>
                            <a:pt x="67818" y="95"/>
                            <a:pt x="66008" y="190"/>
                            <a:pt x="64199" y="286"/>
                          </a:cubicBezTo>
                          <a:cubicBezTo>
                            <a:pt x="42863" y="857"/>
                            <a:pt x="21431" y="1143"/>
                            <a:pt x="0" y="1333"/>
                          </a:cubicBezTo>
                          <a:close/>
                        </a:path>
                      </a:pathLst>
                    </a:custGeom>
                    <a:solidFill>
                      <a:srgbClr val="00D5CB"/>
                    </a:solidFill>
                    <a:ln w="9525" cap="flat">
                      <a:noFill/>
                      <a:prstDash val="solid"/>
                      <a:miter/>
                    </a:ln>
                  </p:spPr>
                  <p:txBody>
                    <a:bodyPr rtlCol="0" anchor="ctr"/>
                    <a:lstStyle/>
                    <a:p>
                      <a:endParaRPr lang="zh-CN" altLang="en-US"/>
                    </a:p>
                  </p:txBody>
                </p:sp>
                <p:sp>
                  <p:nvSpPr>
                    <p:cNvPr id="375" name="任意多边形 32">
                      <a:extLst>
                        <a:ext uri="{FF2B5EF4-FFF2-40B4-BE49-F238E27FC236}">
                          <a16:creationId xmlns:a16="http://schemas.microsoft.com/office/drawing/2014/main" id="{AF869CBE-7976-87EE-0D2A-A8B7D80E1DBD}"/>
                        </a:ext>
                      </a:extLst>
                    </p:cNvPr>
                    <p:cNvSpPr/>
                    <p:nvPr/>
                  </p:nvSpPr>
                  <p:spPr>
                    <a:xfrm>
                      <a:off x="4458938" y="5267039"/>
                      <a:ext cx="5238" cy="9525"/>
                    </a:xfrm>
                    <a:custGeom>
                      <a:avLst/>
                      <a:gdLst>
                        <a:gd name="connsiteX0" fmla="*/ 0 w 5238"/>
                        <a:gd name="connsiteY0" fmla="*/ 0 h 9525"/>
                        <a:gd name="connsiteX1" fmla="*/ 0 w 5238"/>
                        <a:gd name="connsiteY1" fmla="*/ 0 h 9525"/>
                        <a:gd name="connsiteX2" fmla="*/ 5239 w 5238"/>
                        <a:gd name="connsiteY2" fmla="*/ 0 h 9525"/>
                        <a:gd name="connsiteX3" fmla="*/ 5143 w 5238"/>
                        <a:gd name="connsiteY3" fmla="*/ 0 h 9525"/>
                        <a:gd name="connsiteX4" fmla="*/ 0 w 5238"/>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 h="9525">
                          <a:moveTo>
                            <a:pt x="0" y="0"/>
                          </a:moveTo>
                          <a:cubicBezTo>
                            <a:pt x="0" y="0"/>
                            <a:pt x="0" y="0"/>
                            <a:pt x="0" y="0"/>
                          </a:cubicBezTo>
                          <a:cubicBezTo>
                            <a:pt x="1714" y="0"/>
                            <a:pt x="3429" y="0"/>
                            <a:pt x="5239" y="0"/>
                          </a:cubicBezTo>
                          <a:cubicBezTo>
                            <a:pt x="5239" y="0"/>
                            <a:pt x="5239" y="0"/>
                            <a:pt x="5143" y="0"/>
                          </a:cubicBezTo>
                          <a:cubicBezTo>
                            <a:pt x="3524" y="0"/>
                            <a:pt x="1714" y="0"/>
                            <a:pt x="0" y="0"/>
                          </a:cubicBezTo>
                          <a:close/>
                        </a:path>
                      </a:pathLst>
                    </a:custGeom>
                    <a:solidFill>
                      <a:srgbClr val="00D5CB"/>
                    </a:solidFill>
                    <a:ln w="9525" cap="flat">
                      <a:noFill/>
                      <a:prstDash val="solid"/>
                      <a:miter/>
                    </a:ln>
                  </p:spPr>
                  <p:txBody>
                    <a:bodyPr rtlCol="0" anchor="ctr"/>
                    <a:lstStyle/>
                    <a:p>
                      <a:endParaRPr lang="zh-CN" altLang="en-US"/>
                    </a:p>
                  </p:txBody>
                </p:sp>
                <p:sp>
                  <p:nvSpPr>
                    <p:cNvPr id="376" name="任意多边形 33">
                      <a:extLst>
                        <a:ext uri="{FF2B5EF4-FFF2-40B4-BE49-F238E27FC236}">
                          <a16:creationId xmlns:a16="http://schemas.microsoft.com/office/drawing/2014/main" id="{5B1E98C3-C87A-B800-536E-703020AA97A8}"/>
                        </a:ext>
                      </a:extLst>
                    </p:cNvPr>
                    <p:cNvSpPr/>
                    <p:nvPr/>
                  </p:nvSpPr>
                  <p:spPr>
                    <a:xfrm>
                      <a:off x="4572666" y="5044630"/>
                      <a:ext cx="7810" cy="14858"/>
                    </a:xfrm>
                    <a:custGeom>
                      <a:avLst/>
                      <a:gdLst>
                        <a:gd name="connsiteX0" fmla="*/ 0 w 7810"/>
                        <a:gd name="connsiteY0" fmla="*/ 14859 h 14858"/>
                        <a:gd name="connsiteX1" fmla="*/ 7715 w 7810"/>
                        <a:gd name="connsiteY1" fmla="*/ 13811 h 14858"/>
                        <a:gd name="connsiteX2" fmla="*/ 7810 w 7810"/>
                        <a:gd name="connsiteY2" fmla="*/ 0 h 14858"/>
                        <a:gd name="connsiteX3" fmla="*/ 0 w 7810"/>
                        <a:gd name="connsiteY3" fmla="*/ 14859 h 14858"/>
                      </a:gdLst>
                      <a:ahLst/>
                      <a:cxnLst>
                        <a:cxn ang="0">
                          <a:pos x="connsiteX0" y="connsiteY0"/>
                        </a:cxn>
                        <a:cxn ang="0">
                          <a:pos x="connsiteX1" y="connsiteY1"/>
                        </a:cxn>
                        <a:cxn ang="0">
                          <a:pos x="connsiteX2" y="connsiteY2"/>
                        </a:cxn>
                        <a:cxn ang="0">
                          <a:pos x="connsiteX3" y="connsiteY3"/>
                        </a:cxn>
                      </a:cxnLst>
                      <a:rect l="l" t="t" r="r" b="b"/>
                      <a:pathLst>
                        <a:path w="7810" h="14858">
                          <a:moveTo>
                            <a:pt x="0" y="14859"/>
                          </a:moveTo>
                          <a:cubicBezTo>
                            <a:pt x="2572" y="14383"/>
                            <a:pt x="5143" y="14002"/>
                            <a:pt x="7715" y="13811"/>
                          </a:cubicBezTo>
                          <a:cubicBezTo>
                            <a:pt x="7715" y="9239"/>
                            <a:pt x="7810" y="4667"/>
                            <a:pt x="7810" y="0"/>
                          </a:cubicBezTo>
                          <a:cubicBezTo>
                            <a:pt x="5239" y="5048"/>
                            <a:pt x="2667" y="9906"/>
                            <a:pt x="0" y="14859"/>
                          </a:cubicBezTo>
                          <a:close/>
                        </a:path>
                      </a:pathLst>
                    </a:custGeom>
                    <a:solidFill>
                      <a:srgbClr val="04B7A9"/>
                    </a:solidFill>
                    <a:ln w="9525" cap="flat">
                      <a:noFill/>
                      <a:prstDash val="solid"/>
                      <a:miter/>
                    </a:ln>
                  </p:spPr>
                  <p:txBody>
                    <a:bodyPr rtlCol="0" anchor="ctr"/>
                    <a:lstStyle/>
                    <a:p>
                      <a:endParaRPr lang="zh-CN" altLang="en-US"/>
                    </a:p>
                  </p:txBody>
                </p:sp>
                <p:sp>
                  <p:nvSpPr>
                    <p:cNvPr id="377" name="任意多边形 34">
                      <a:extLst>
                        <a:ext uri="{FF2B5EF4-FFF2-40B4-BE49-F238E27FC236}">
                          <a16:creationId xmlns:a16="http://schemas.microsoft.com/office/drawing/2014/main" id="{AFD9F283-2E52-F07E-5503-EA6C55562A4A}"/>
                        </a:ext>
                      </a:extLst>
                    </p:cNvPr>
                    <p:cNvSpPr/>
                    <p:nvPr/>
                  </p:nvSpPr>
                  <p:spPr>
                    <a:xfrm>
                      <a:off x="4469320" y="5149310"/>
                      <a:ext cx="110585" cy="63246"/>
                    </a:xfrm>
                    <a:custGeom>
                      <a:avLst/>
                      <a:gdLst>
                        <a:gd name="connsiteX0" fmla="*/ 96107 w 110585"/>
                        <a:gd name="connsiteY0" fmla="*/ 3905 h 63246"/>
                        <a:gd name="connsiteX1" fmla="*/ 69056 w 110585"/>
                        <a:gd name="connsiteY1" fmla="*/ 10097 h 63246"/>
                        <a:gd name="connsiteX2" fmla="*/ 48673 w 110585"/>
                        <a:gd name="connsiteY2" fmla="*/ 3143 h 63246"/>
                        <a:gd name="connsiteX3" fmla="*/ 6096 w 110585"/>
                        <a:gd name="connsiteY3" fmla="*/ 55055 h 63246"/>
                        <a:gd name="connsiteX4" fmla="*/ 0 w 110585"/>
                        <a:gd name="connsiteY4" fmla="*/ 60865 h 63246"/>
                        <a:gd name="connsiteX5" fmla="*/ 110204 w 110585"/>
                        <a:gd name="connsiteY5" fmla="*/ 63246 h 63246"/>
                        <a:gd name="connsiteX6" fmla="*/ 110585 w 110585"/>
                        <a:gd name="connsiteY6" fmla="*/ 0 h 63246"/>
                        <a:gd name="connsiteX7" fmla="*/ 107918 w 110585"/>
                        <a:gd name="connsiteY7" fmla="*/ 667 h 63246"/>
                        <a:gd name="connsiteX8" fmla="*/ 96107 w 110585"/>
                        <a:gd name="connsiteY8" fmla="*/ 3905 h 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85" h="63246">
                          <a:moveTo>
                            <a:pt x="96107" y="3905"/>
                          </a:moveTo>
                          <a:cubicBezTo>
                            <a:pt x="87344" y="6191"/>
                            <a:pt x="78200" y="9620"/>
                            <a:pt x="69056" y="10097"/>
                          </a:cubicBezTo>
                          <a:cubicBezTo>
                            <a:pt x="61722" y="10478"/>
                            <a:pt x="54388" y="7811"/>
                            <a:pt x="48673" y="3143"/>
                          </a:cubicBezTo>
                          <a:cubicBezTo>
                            <a:pt x="36004" y="21336"/>
                            <a:pt x="22098" y="38862"/>
                            <a:pt x="6096" y="55055"/>
                          </a:cubicBezTo>
                          <a:cubicBezTo>
                            <a:pt x="4096" y="57055"/>
                            <a:pt x="2000" y="58865"/>
                            <a:pt x="0" y="60865"/>
                          </a:cubicBezTo>
                          <a:cubicBezTo>
                            <a:pt x="36767" y="61627"/>
                            <a:pt x="73533" y="62389"/>
                            <a:pt x="110204" y="63246"/>
                          </a:cubicBezTo>
                          <a:cubicBezTo>
                            <a:pt x="110300" y="42196"/>
                            <a:pt x="110490" y="21146"/>
                            <a:pt x="110585" y="0"/>
                          </a:cubicBezTo>
                          <a:cubicBezTo>
                            <a:pt x="109728" y="191"/>
                            <a:pt x="108775" y="476"/>
                            <a:pt x="107918" y="667"/>
                          </a:cubicBezTo>
                          <a:lnTo>
                            <a:pt x="96107" y="3905"/>
                          </a:lnTo>
                          <a:close/>
                        </a:path>
                      </a:pathLst>
                    </a:custGeom>
                    <a:solidFill>
                      <a:srgbClr val="04B7A9"/>
                    </a:solidFill>
                    <a:ln w="9525" cap="flat">
                      <a:noFill/>
                      <a:prstDash val="solid"/>
                      <a:miter/>
                    </a:ln>
                  </p:spPr>
                  <p:txBody>
                    <a:bodyPr rtlCol="0" anchor="ctr"/>
                    <a:lstStyle/>
                    <a:p>
                      <a:endParaRPr lang="zh-CN" altLang="en-US"/>
                    </a:p>
                  </p:txBody>
                </p:sp>
                <p:sp>
                  <p:nvSpPr>
                    <p:cNvPr id="378" name="任意多边形 35">
                      <a:extLst>
                        <a:ext uri="{FF2B5EF4-FFF2-40B4-BE49-F238E27FC236}">
                          <a16:creationId xmlns:a16="http://schemas.microsoft.com/office/drawing/2014/main" id="{628083D6-A907-2161-9205-0AFE0735572A}"/>
                        </a:ext>
                      </a:extLst>
                    </p:cNvPr>
                    <p:cNvSpPr/>
                    <p:nvPr/>
                  </p:nvSpPr>
                  <p:spPr>
                    <a:xfrm>
                      <a:off x="4464176" y="5266943"/>
                      <a:ext cx="10096" cy="95"/>
                    </a:xfrm>
                    <a:custGeom>
                      <a:avLst/>
                      <a:gdLst>
                        <a:gd name="connsiteX0" fmla="*/ 0 w 10096"/>
                        <a:gd name="connsiteY0" fmla="*/ 95 h 95"/>
                        <a:gd name="connsiteX1" fmla="*/ 0 w 10096"/>
                        <a:gd name="connsiteY1" fmla="*/ 95 h 95"/>
                        <a:gd name="connsiteX2" fmla="*/ 10001 w 10096"/>
                        <a:gd name="connsiteY2" fmla="*/ 0 h 95"/>
                        <a:gd name="connsiteX3" fmla="*/ 10097 w 10096"/>
                        <a:gd name="connsiteY3" fmla="*/ 0 h 95"/>
                        <a:gd name="connsiteX4" fmla="*/ 0 w 10096"/>
                        <a:gd name="connsiteY4" fmla="*/ 95 h 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95">
                          <a:moveTo>
                            <a:pt x="0" y="95"/>
                          </a:moveTo>
                          <a:cubicBezTo>
                            <a:pt x="0" y="95"/>
                            <a:pt x="0" y="95"/>
                            <a:pt x="0" y="95"/>
                          </a:cubicBezTo>
                          <a:cubicBezTo>
                            <a:pt x="3334" y="95"/>
                            <a:pt x="6668" y="95"/>
                            <a:pt x="10001" y="0"/>
                          </a:cubicBezTo>
                          <a:cubicBezTo>
                            <a:pt x="10001" y="0"/>
                            <a:pt x="10001" y="0"/>
                            <a:pt x="10097" y="0"/>
                          </a:cubicBezTo>
                          <a:cubicBezTo>
                            <a:pt x="6668" y="0"/>
                            <a:pt x="3334" y="95"/>
                            <a:pt x="0" y="95"/>
                          </a:cubicBezTo>
                          <a:close/>
                        </a:path>
                      </a:pathLst>
                    </a:custGeom>
                    <a:solidFill>
                      <a:srgbClr val="04B7A9"/>
                    </a:solidFill>
                    <a:ln w="9525" cap="flat">
                      <a:noFill/>
                      <a:prstDash val="solid"/>
                      <a:miter/>
                    </a:ln>
                  </p:spPr>
                  <p:txBody>
                    <a:bodyPr rtlCol="0" anchor="ctr"/>
                    <a:lstStyle/>
                    <a:p>
                      <a:endParaRPr lang="zh-CN" altLang="en-US"/>
                    </a:p>
                  </p:txBody>
                </p:sp>
                <p:sp>
                  <p:nvSpPr>
                    <p:cNvPr id="379" name="任意多边形 36">
                      <a:extLst>
                        <a:ext uri="{FF2B5EF4-FFF2-40B4-BE49-F238E27FC236}">
                          <a16:creationId xmlns:a16="http://schemas.microsoft.com/office/drawing/2014/main" id="{A3C3A8A1-E9D9-6668-639A-BCB68BFAA7B1}"/>
                        </a:ext>
                      </a:extLst>
                    </p:cNvPr>
                    <p:cNvSpPr/>
                    <p:nvPr/>
                  </p:nvSpPr>
                  <p:spPr>
                    <a:xfrm>
                      <a:off x="4152900" y="5204555"/>
                      <a:ext cx="307276" cy="62007"/>
                    </a:xfrm>
                    <a:custGeom>
                      <a:avLst/>
                      <a:gdLst>
                        <a:gd name="connsiteX0" fmla="*/ 1905 w 307276"/>
                        <a:gd name="connsiteY0" fmla="*/ 0 h 62007"/>
                        <a:gd name="connsiteX1" fmla="*/ 1905 w 307276"/>
                        <a:gd name="connsiteY1" fmla="*/ 0 h 62007"/>
                        <a:gd name="connsiteX2" fmla="*/ 286 w 307276"/>
                        <a:gd name="connsiteY2" fmla="*/ 8096 h 62007"/>
                        <a:gd name="connsiteX3" fmla="*/ 190 w 307276"/>
                        <a:gd name="connsiteY3" fmla="*/ 8954 h 62007"/>
                        <a:gd name="connsiteX4" fmla="*/ 0 w 307276"/>
                        <a:gd name="connsiteY4" fmla="*/ 12668 h 62007"/>
                        <a:gd name="connsiteX5" fmla="*/ 0 w 307276"/>
                        <a:gd name="connsiteY5" fmla="*/ 14002 h 62007"/>
                        <a:gd name="connsiteX6" fmla="*/ 1429 w 307276"/>
                        <a:gd name="connsiteY6" fmla="*/ 24860 h 62007"/>
                        <a:gd name="connsiteX7" fmla="*/ 2000 w 307276"/>
                        <a:gd name="connsiteY7" fmla="*/ 26956 h 62007"/>
                        <a:gd name="connsiteX8" fmla="*/ 2858 w 307276"/>
                        <a:gd name="connsiteY8" fmla="*/ 29623 h 62007"/>
                        <a:gd name="connsiteX9" fmla="*/ 3905 w 307276"/>
                        <a:gd name="connsiteY9" fmla="*/ 32099 h 62007"/>
                        <a:gd name="connsiteX10" fmla="*/ 4858 w 307276"/>
                        <a:gd name="connsiteY10" fmla="*/ 34195 h 62007"/>
                        <a:gd name="connsiteX11" fmla="*/ 7239 w 307276"/>
                        <a:gd name="connsiteY11" fmla="*/ 38290 h 62007"/>
                        <a:gd name="connsiteX12" fmla="*/ 8287 w 307276"/>
                        <a:gd name="connsiteY12" fmla="*/ 39719 h 62007"/>
                        <a:gd name="connsiteX13" fmla="*/ 10477 w 307276"/>
                        <a:gd name="connsiteY13" fmla="*/ 42386 h 62007"/>
                        <a:gd name="connsiteX14" fmla="*/ 11716 w 307276"/>
                        <a:gd name="connsiteY14" fmla="*/ 43720 h 62007"/>
                        <a:gd name="connsiteX15" fmla="*/ 14859 w 307276"/>
                        <a:gd name="connsiteY15" fmla="*/ 46482 h 62007"/>
                        <a:gd name="connsiteX16" fmla="*/ 15526 w 307276"/>
                        <a:gd name="connsiteY16" fmla="*/ 47054 h 62007"/>
                        <a:gd name="connsiteX17" fmla="*/ 19907 w 307276"/>
                        <a:gd name="connsiteY17" fmla="*/ 49721 h 62007"/>
                        <a:gd name="connsiteX18" fmla="*/ 21241 w 307276"/>
                        <a:gd name="connsiteY18" fmla="*/ 50292 h 62007"/>
                        <a:gd name="connsiteX19" fmla="*/ 24956 w 307276"/>
                        <a:gd name="connsiteY19" fmla="*/ 51721 h 62007"/>
                        <a:gd name="connsiteX20" fmla="*/ 26479 w 307276"/>
                        <a:gd name="connsiteY20" fmla="*/ 52197 h 62007"/>
                        <a:gd name="connsiteX21" fmla="*/ 31909 w 307276"/>
                        <a:gd name="connsiteY21" fmla="*/ 53149 h 62007"/>
                        <a:gd name="connsiteX22" fmla="*/ 31909 w 307276"/>
                        <a:gd name="connsiteY22" fmla="*/ 53149 h 62007"/>
                        <a:gd name="connsiteX23" fmla="*/ 164402 w 307276"/>
                        <a:gd name="connsiteY23" fmla="*/ 60388 h 62007"/>
                        <a:gd name="connsiteX24" fmla="*/ 224123 w 307276"/>
                        <a:gd name="connsiteY24" fmla="*/ 62008 h 62007"/>
                        <a:gd name="connsiteX25" fmla="*/ 307276 w 307276"/>
                        <a:gd name="connsiteY25" fmla="*/ 5524 h 62007"/>
                        <a:gd name="connsiteX26" fmla="*/ 1905 w 307276"/>
                        <a:gd name="connsiteY26" fmla="*/ 0 h 6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7276" h="62007">
                          <a:moveTo>
                            <a:pt x="1905" y="0"/>
                          </a:moveTo>
                          <a:cubicBezTo>
                            <a:pt x="1905" y="0"/>
                            <a:pt x="1905" y="0"/>
                            <a:pt x="1905" y="0"/>
                          </a:cubicBezTo>
                          <a:cubicBezTo>
                            <a:pt x="1048" y="2667"/>
                            <a:pt x="571" y="5334"/>
                            <a:pt x="286" y="8096"/>
                          </a:cubicBezTo>
                          <a:cubicBezTo>
                            <a:pt x="286" y="8382"/>
                            <a:pt x="190" y="8668"/>
                            <a:pt x="190" y="8954"/>
                          </a:cubicBezTo>
                          <a:cubicBezTo>
                            <a:pt x="95" y="10192"/>
                            <a:pt x="0" y="11430"/>
                            <a:pt x="0" y="12668"/>
                          </a:cubicBezTo>
                          <a:cubicBezTo>
                            <a:pt x="0" y="13145"/>
                            <a:pt x="0" y="13621"/>
                            <a:pt x="0" y="14002"/>
                          </a:cubicBezTo>
                          <a:cubicBezTo>
                            <a:pt x="95" y="17621"/>
                            <a:pt x="571" y="21336"/>
                            <a:pt x="1429" y="24860"/>
                          </a:cubicBezTo>
                          <a:cubicBezTo>
                            <a:pt x="1619" y="25527"/>
                            <a:pt x="1810" y="26289"/>
                            <a:pt x="2000" y="26956"/>
                          </a:cubicBezTo>
                          <a:cubicBezTo>
                            <a:pt x="2286" y="27813"/>
                            <a:pt x="2572" y="28765"/>
                            <a:pt x="2858" y="29623"/>
                          </a:cubicBezTo>
                          <a:cubicBezTo>
                            <a:pt x="3143" y="30480"/>
                            <a:pt x="3524" y="31337"/>
                            <a:pt x="3905" y="32099"/>
                          </a:cubicBezTo>
                          <a:cubicBezTo>
                            <a:pt x="4191" y="32766"/>
                            <a:pt x="4477" y="33528"/>
                            <a:pt x="4858" y="34195"/>
                          </a:cubicBezTo>
                          <a:cubicBezTo>
                            <a:pt x="5620" y="35623"/>
                            <a:pt x="6382" y="36957"/>
                            <a:pt x="7239" y="38290"/>
                          </a:cubicBezTo>
                          <a:cubicBezTo>
                            <a:pt x="7620" y="38767"/>
                            <a:pt x="8001" y="39243"/>
                            <a:pt x="8287" y="39719"/>
                          </a:cubicBezTo>
                          <a:cubicBezTo>
                            <a:pt x="8954" y="40672"/>
                            <a:pt x="9715" y="41529"/>
                            <a:pt x="10477" y="42386"/>
                          </a:cubicBezTo>
                          <a:cubicBezTo>
                            <a:pt x="10858" y="42863"/>
                            <a:pt x="11335" y="43244"/>
                            <a:pt x="11716" y="43720"/>
                          </a:cubicBezTo>
                          <a:cubicBezTo>
                            <a:pt x="12668" y="44672"/>
                            <a:pt x="13716" y="45625"/>
                            <a:pt x="14859" y="46482"/>
                          </a:cubicBezTo>
                          <a:cubicBezTo>
                            <a:pt x="15145" y="46672"/>
                            <a:pt x="15335" y="46863"/>
                            <a:pt x="15526" y="47054"/>
                          </a:cubicBezTo>
                          <a:cubicBezTo>
                            <a:pt x="16859" y="48006"/>
                            <a:pt x="18383" y="48958"/>
                            <a:pt x="19907" y="49721"/>
                          </a:cubicBezTo>
                          <a:cubicBezTo>
                            <a:pt x="20288" y="49911"/>
                            <a:pt x="20765" y="50102"/>
                            <a:pt x="21241" y="50292"/>
                          </a:cubicBezTo>
                          <a:cubicBezTo>
                            <a:pt x="22479" y="50863"/>
                            <a:pt x="23717" y="51340"/>
                            <a:pt x="24956" y="51721"/>
                          </a:cubicBezTo>
                          <a:cubicBezTo>
                            <a:pt x="25432" y="51911"/>
                            <a:pt x="25908" y="52006"/>
                            <a:pt x="26479" y="52197"/>
                          </a:cubicBezTo>
                          <a:cubicBezTo>
                            <a:pt x="28194" y="52673"/>
                            <a:pt x="30004" y="52959"/>
                            <a:pt x="31909" y="53149"/>
                          </a:cubicBezTo>
                          <a:cubicBezTo>
                            <a:pt x="31909" y="53149"/>
                            <a:pt x="31909" y="53149"/>
                            <a:pt x="31909" y="53149"/>
                          </a:cubicBezTo>
                          <a:cubicBezTo>
                            <a:pt x="76010" y="56388"/>
                            <a:pt x="120206" y="58769"/>
                            <a:pt x="164402" y="60388"/>
                          </a:cubicBezTo>
                          <a:cubicBezTo>
                            <a:pt x="184309" y="61150"/>
                            <a:pt x="204216" y="61627"/>
                            <a:pt x="224123" y="62008"/>
                          </a:cubicBezTo>
                          <a:cubicBezTo>
                            <a:pt x="252603" y="44196"/>
                            <a:pt x="280702" y="25813"/>
                            <a:pt x="307276" y="5524"/>
                          </a:cubicBezTo>
                          <a:cubicBezTo>
                            <a:pt x="205550" y="3143"/>
                            <a:pt x="103727" y="1238"/>
                            <a:pt x="1905" y="0"/>
                          </a:cubicBezTo>
                          <a:close/>
                        </a:path>
                      </a:pathLst>
                    </a:custGeom>
                    <a:solidFill>
                      <a:srgbClr val="EAEFEF"/>
                    </a:solidFill>
                    <a:ln w="9525" cap="flat">
                      <a:noFill/>
                      <a:prstDash val="solid"/>
                      <a:miter/>
                    </a:ln>
                  </p:spPr>
                  <p:txBody>
                    <a:bodyPr rtlCol="0" anchor="ctr"/>
                    <a:lstStyle/>
                    <a:p>
                      <a:endParaRPr lang="zh-CN" altLang="en-US"/>
                    </a:p>
                  </p:txBody>
                </p:sp>
                <p:sp>
                  <p:nvSpPr>
                    <p:cNvPr id="380" name="任意多边形 37">
                      <a:extLst>
                        <a:ext uri="{FF2B5EF4-FFF2-40B4-BE49-F238E27FC236}">
                          <a16:creationId xmlns:a16="http://schemas.microsoft.com/office/drawing/2014/main" id="{B1EBEB86-C5EE-B200-30E2-983425623843}"/>
                        </a:ext>
                      </a:extLst>
                    </p:cNvPr>
                    <p:cNvSpPr/>
                    <p:nvPr/>
                  </p:nvSpPr>
                  <p:spPr>
                    <a:xfrm>
                      <a:off x="4377023" y="5266372"/>
                      <a:ext cx="80200" cy="666"/>
                    </a:xfrm>
                    <a:custGeom>
                      <a:avLst/>
                      <a:gdLst>
                        <a:gd name="connsiteX0" fmla="*/ 63627 w 80200"/>
                        <a:gd name="connsiteY0" fmla="*/ 571 h 666"/>
                        <a:gd name="connsiteX1" fmla="*/ 21812 w 80200"/>
                        <a:gd name="connsiteY1" fmla="*/ 191 h 666"/>
                        <a:gd name="connsiteX2" fmla="*/ 0 w 80200"/>
                        <a:gd name="connsiteY2" fmla="*/ 0 h 666"/>
                        <a:gd name="connsiteX3" fmla="*/ 0 w 80200"/>
                        <a:gd name="connsiteY3" fmla="*/ 0 h 666"/>
                        <a:gd name="connsiteX4" fmla="*/ 21527 w 80200"/>
                        <a:gd name="connsiteY4" fmla="*/ 381 h 666"/>
                        <a:gd name="connsiteX5" fmla="*/ 21527 w 80200"/>
                        <a:gd name="connsiteY5" fmla="*/ 381 h 666"/>
                        <a:gd name="connsiteX6" fmla="*/ 21717 w 80200"/>
                        <a:gd name="connsiteY6" fmla="*/ 381 h 666"/>
                        <a:gd name="connsiteX7" fmla="*/ 28956 w 80200"/>
                        <a:gd name="connsiteY7" fmla="*/ 476 h 666"/>
                        <a:gd name="connsiteX8" fmla="*/ 80200 w 80200"/>
                        <a:gd name="connsiteY8" fmla="*/ 667 h 666"/>
                        <a:gd name="connsiteX9" fmla="*/ 63627 w 80200"/>
                        <a:gd name="connsiteY9" fmla="*/ 571 h 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200" h="666">
                          <a:moveTo>
                            <a:pt x="63627" y="571"/>
                          </a:moveTo>
                          <a:cubicBezTo>
                            <a:pt x="49721" y="571"/>
                            <a:pt x="35814" y="381"/>
                            <a:pt x="21812" y="191"/>
                          </a:cubicBezTo>
                          <a:cubicBezTo>
                            <a:pt x="14573" y="95"/>
                            <a:pt x="7239" y="191"/>
                            <a:pt x="0" y="0"/>
                          </a:cubicBezTo>
                          <a:lnTo>
                            <a:pt x="0" y="0"/>
                          </a:lnTo>
                          <a:cubicBezTo>
                            <a:pt x="7144" y="95"/>
                            <a:pt x="14383" y="286"/>
                            <a:pt x="21527" y="381"/>
                          </a:cubicBezTo>
                          <a:cubicBezTo>
                            <a:pt x="21527" y="381"/>
                            <a:pt x="21527" y="381"/>
                            <a:pt x="21527" y="381"/>
                          </a:cubicBezTo>
                          <a:cubicBezTo>
                            <a:pt x="21622" y="381"/>
                            <a:pt x="21622" y="381"/>
                            <a:pt x="21717" y="381"/>
                          </a:cubicBezTo>
                          <a:cubicBezTo>
                            <a:pt x="24098" y="381"/>
                            <a:pt x="26575" y="476"/>
                            <a:pt x="28956" y="476"/>
                          </a:cubicBezTo>
                          <a:cubicBezTo>
                            <a:pt x="46006" y="667"/>
                            <a:pt x="63056" y="667"/>
                            <a:pt x="80200" y="667"/>
                          </a:cubicBezTo>
                          <a:cubicBezTo>
                            <a:pt x="74676" y="667"/>
                            <a:pt x="69152" y="571"/>
                            <a:pt x="63627" y="571"/>
                          </a:cubicBezTo>
                          <a:close/>
                        </a:path>
                      </a:pathLst>
                    </a:custGeom>
                    <a:solidFill>
                      <a:srgbClr val="EAEFEF"/>
                    </a:solidFill>
                    <a:ln w="9525" cap="flat">
                      <a:noFill/>
                      <a:prstDash val="solid"/>
                      <a:miter/>
                    </a:ln>
                  </p:spPr>
                  <p:txBody>
                    <a:bodyPr rtlCol="0" anchor="ctr"/>
                    <a:lstStyle/>
                    <a:p>
                      <a:endParaRPr lang="zh-CN" altLang="en-US"/>
                    </a:p>
                  </p:txBody>
                </p:sp>
                <p:sp>
                  <p:nvSpPr>
                    <p:cNvPr id="381" name="任意多边形 38">
                      <a:extLst>
                        <a:ext uri="{FF2B5EF4-FFF2-40B4-BE49-F238E27FC236}">
                          <a16:creationId xmlns:a16="http://schemas.microsoft.com/office/drawing/2014/main" id="{387F6218-DB31-34BD-D554-2C5EC5C3A533}"/>
                        </a:ext>
                      </a:extLst>
                    </p:cNvPr>
                    <p:cNvSpPr/>
                    <p:nvPr/>
                  </p:nvSpPr>
                  <p:spPr>
                    <a:xfrm>
                      <a:off x="4458842" y="5265896"/>
                      <a:ext cx="79533" cy="1089"/>
                    </a:xfrm>
                    <a:custGeom>
                      <a:avLst/>
                      <a:gdLst>
                        <a:gd name="connsiteX0" fmla="*/ 15335 w 79533"/>
                        <a:gd name="connsiteY0" fmla="*/ 1048 h 1089"/>
                        <a:gd name="connsiteX1" fmla="*/ 79534 w 79533"/>
                        <a:gd name="connsiteY1" fmla="*/ 0 h 1089"/>
                        <a:gd name="connsiteX2" fmla="*/ 3239 w 79533"/>
                        <a:gd name="connsiteY2" fmla="*/ 1048 h 1089"/>
                        <a:gd name="connsiteX3" fmla="*/ 0 w 79533"/>
                        <a:gd name="connsiteY3" fmla="*/ 1048 h 1089"/>
                        <a:gd name="connsiteX4" fmla="*/ 5239 w 79533"/>
                        <a:gd name="connsiteY4" fmla="*/ 1048 h 1089"/>
                        <a:gd name="connsiteX5" fmla="*/ 15335 w 79533"/>
                        <a:gd name="connsiteY5" fmla="*/ 1048 h 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33" h="1089">
                          <a:moveTo>
                            <a:pt x="15335" y="1048"/>
                          </a:moveTo>
                          <a:cubicBezTo>
                            <a:pt x="36767" y="857"/>
                            <a:pt x="58103" y="571"/>
                            <a:pt x="79534" y="0"/>
                          </a:cubicBezTo>
                          <a:cubicBezTo>
                            <a:pt x="54102" y="667"/>
                            <a:pt x="28670" y="953"/>
                            <a:pt x="3239" y="1048"/>
                          </a:cubicBezTo>
                          <a:cubicBezTo>
                            <a:pt x="2191" y="1048"/>
                            <a:pt x="1143" y="1048"/>
                            <a:pt x="0" y="1048"/>
                          </a:cubicBezTo>
                          <a:cubicBezTo>
                            <a:pt x="1715" y="1048"/>
                            <a:pt x="3429" y="1048"/>
                            <a:pt x="5239" y="1048"/>
                          </a:cubicBezTo>
                          <a:cubicBezTo>
                            <a:pt x="8668" y="1143"/>
                            <a:pt x="12002" y="1048"/>
                            <a:pt x="15335" y="1048"/>
                          </a:cubicBezTo>
                          <a:close/>
                        </a:path>
                      </a:pathLst>
                    </a:custGeom>
                    <a:solidFill>
                      <a:srgbClr val="EAEFEF"/>
                    </a:solidFill>
                    <a:ln w="9525" cap="flat">
                      <a:noFill/>
                      <a:prstDash val="solid"/>
                      <a:miter/>
                    </a:ln>
                  </p:spPr>
                  <p:txBody>
                    <a:bodyPr rtlCol="0" anchor="ctr"/>
                    <a:lstStyle/>
                    <a:p>
                      <a:endParaRPr lang="zh-CN" altLang="en-US"/>
                    </a:p>
                  </p:txBody>
                </p:sp>
                <p:sp>
                  <p:nvSpPr>
                    <p:cNvPr id="382" name="任意多边形 39">
                      <a:extLst>
                        <a:ext uri="{FF2B5EF4-FFF2-40B4-BE49-F238E27FC236}">
                          <a16:creationId xmlns:a16="http://schemas.microsoft.com/office/drawing/2014/main" id="{800CBA2E-A820-6626-B96C-EA8DB0861B1E}"/>
                        </a:ext>
                      </a:extLst>
                    </p:cNvPr>
                    <p:cNvSpPr/>
                    <p:nvPr/>
                  </p:nvSpPr>
                  <p:spPr>
                    <a:xfrm>
                      <a:off x="4377118" y="5209889"/>
                      <a:ext cx="202406" cy="57176"/>
                    </a:xfrm>
                    <a:custGeom>
                      <a:avLst/>
                      <a:gdLst>
                        <a:gd name="connsiteX0" fmla="*/ 83153 w 202406"/>
                        <a:gd name="connsiteY0" fmla="*/ 0 h 57176"/>
                        <a:gd name="connsiteX1" fmla="*/ 83153 w 202406"/>
                        <a:gd name="connsiteY1" fmla="*/ 0 h 57176"/>
                        <a:gd name="connsiteX2" fmla="*/ 0 w 202406"/>
                        <a:gd name="connsiteY2" fmla="*/ 56483 h 57176"/>
                        <a:gd name="connsiteX3" fmla="*/ 0 w 202406"/>
                        <a:gd name="connsiteY3" fmla="*/ 56483 h 57176"/>
                        <a:gd name="connsiteX4" fmla="*/ 0 w 202406"/>
                        <a:gd name="connsiteY4" fmla="*/ 56483 h 57176"/>
                        <a:gd name="connsiteX5" fmla="*/ 21812 w 202406"/>
                        <a:gd name="connsiteY5" fmla="*/ 56674 h 57176"/>
                        <a:gd name="connsiteX6" fmla="*/ 63627 w 202406"/>
                        <a:gd name="connsiteY6" fmla="*/ 57055 h 57176"/>
                        <a:gd name="connsiteX7" fmla="*/ 80105 w 202406"/>
                        <a:gd name="connsiteY7" fmla="*/ 57150 h 57176"/>
                        <a:gd name="connsiteX8" fmla="*/ 80105 w 202406"/>
                        <a:gd name="connsiteY8" fmla="*/ 57150 h 57176"/>
                        <a:gd name="connsiteX9" fmla="*/ 81724 w 202406"/>
                        <a:gd name="connsiteY9" fmla="*/ 57150 h 57176"/>
                        <a:gd name="connsiteX10" fmla="*/ 81820 w 202406"/>
                        <a:gd name="connsiteY10" fmla="*/ 57150 h 57176"/>
                        <a:gd name="connsiteX11" fmla="*/ 85058 w 202406"/>
                        <a:gd name="connsiteY11" fmla="*/ 57150 h 57176"/>
                        <a:gd name="connsiteX12" fmla="*/ 161353 w 202406"/>
                        <a:gd name="connsiteY12" fmla="*/ 56102 h 57176"/>
                        <a:gd name="connsiteX13" fmla="*/ 166878 w 202406"/>
                        <a:gd name="connsiteY13" fmla="*/ 55816 h 57176"/>
                        <a:gd name="connsiteX14" fmla="*/ 178118 w 202406"/>
                        <a:gd name="connsiteY14" fmla="*/ 54197 h 57176"/>
                        <a:gd name="connsiteX15" fmla="*/ 196691 w 202406"/>
                        <a:gd name="connsiteY15" fmla="*/ 43244 h 57176"/>
                        <a:gd name="connsiteX16" fmla="*/ 199549 w 202406"/>
                        <a:gd name="connsiteY16" fmla="*/ 38195 h 57176"/>
                        <a:gd name="connsiteX17" fmla="*/ 201073 w 202406"/>
                        <a:gd name="connsiteY17" fmla="*/ 33433 h 57176"/>
                        <a:gd name="connsiteX18" fmla="*/ 202311 w 202406"/>
                        <a:gd name="connsiteY18" fmla="*/ 18097 h 57176"/>
                        <a:gd name="connsiteX19" fmla="*/ 202406 w 202406"/>
                        <a:gd name="connsiteY19" fmla="*/ 2667 h 57176"/>
                        <a:gd name="connsiteX20" fmla="*/ 202406 w 202406"/>
                        <a:gd name="connsiteY20" fmla="*/ 2667 h 57176"/>
                        <a:gd name="connsiteX21" fmla="*/ 92202 w 202406"/>
                        <a:gd name="connsiteY21" fmla="*/ 286 h 57176"/>
                        <a:gd name="connsiteX22" fmla="*/ 83153 w 202406"/>
                        <a:gd name="connsiteY22" fmla="*/ 0 h 5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2406" h="57176">
                          <a:moveTo>
                            <a:pt x="83153" y="0"/>
                          </a:moveTo>
                          <a:lnTo>
                            <a:pt x="83153" y="0"/>
                          </a:lnTo>
                          <a:cubicBezTo>
                            <a:pt x="56483" y="20193"/>
                            <a:pt x="28384" y="38576"/>
                            <a:pt x="0" y="56483"/>
                          </a:cubicBezTo>
                          <a:cubicBezTo>
                            <a:pt x="0" y="56483"/>
                            <a:pt x="0" y="56483"/>
                            <a:pt x="0" y="56483"/>
                          </a:cubicBezTo>
                          <a:lnTo>
                            <a:pt x="0" y="56483"/>
                          </a:lnTo>
                          <a:cubicBezTo>
                            <a:pt x="7239" y="56579"/>
                            <a:pt x="14573" y="56579"/>
                            <a:pt x="21812" y="56674"/>
                          </a:cubicBezTo>
                          <a:cubicBezTo>
                            <a:pt x="35719" y="56864"/>
                            <a:pt x="49625" y="56960"/>
                            <a:pt x="63627" y="57055"/>
                          </a:cubicBezTo>
                          <a:cubicBezTo>
                            <a:pt x="69152" y="57055"/>
                            <a:pt x="74676" y="57245"/>
                            <a:pt x="80105" y="57150"/>
                          </a:cubicBezTo>
                          <a:cubicBezTo>
                            <a:pt x="80105" y="57150"/>
                            <a:pt x="80105" y="57150"/>
                            <a:pt x="80105" y="57150"/>
                          </a:cubicBezTo>
                          <a:cubicBezTo>
                            <a:pt x="80677" y="57150"/>
                            <a:pt x="81153" y="57150"/>
                            <a:pt x="81724" y="57150"/>
                          </a:cubicBezTo>
                          <a:cubicBezTo>
                            <a:pt x="81724" y="57150"/>
                            <a:pt x="81820" y="57150"/>
                            <a:pt x="81820" y="57150"/>
                          </a:cubicBezTo>
                          <a:cubicBezTo>
                            <a:pt x="82868" y="57150"/>
                            <a:pt x="83915" y="57150"/>
                            <a:pt x="85058" y="57150"/>
                          </a:cubicBezTo>
                          <a:cubicBezTo>
                            <a:pt x="110490" y="57055"/>
                            <a:pt x="135922" y="56769"/>
                            <a:pt x="161353" y="56102"/>
                          </a:cubicBezTo>
                          <a:cubicBezTo>
                            <a:pt x="163163" y="56007"/>
                            <a:pt x="165068" y="56007"/>
                            <a:pt x="166878" y="55816"/>
                          </a:cubicBezTo>
                          <a:cubicBezTo>
                            <a:pt x="170593" y="55531"/>
                            <a:pt x="174498" y="55054"/>
                            <a:pt x="178118" y="54197"/>
                          </a:cubicBezTo>
                          <a:cubicBezTo>
                            <a:pt x="185452" y="52483"/>
                            <a:pt x="192310" y="49244"/>
                            <a:pt x="196691" y="43244"/>
                          </a:cubicBezTo>
                          <a:cubicBezTo>
                            <a:pt x="197834" y="41720"/>
                            <a:pt x="198787" y="40100"/>
                            <a:pt x="199549" y="38195"/>
                          </a:cubicBezTo>
                          <a:cubicBezTo>
                            <a:pt x="200215" y="36671"/>
                            <a:pt x="200692" y="35052"/>
                            <a:pt x="201073" y="33433"/>
                          </a:cubicBezTo>
                          <a:cubicBezTo>
                            <a:pt x="202216" y="28480"/>
                            <a:pt x="202216" y="23241"/>
                            <a:pt x="202311" y="18097"/>
                          </a:cubicBezTo>
                          <a:cubicBezTo>
                            <a:pt x="202311" y="12954"/>
                            <a:pt x="202406" y="7811"/>
                            <a:pt x="202406" y="2667"/>
                          </a:cubicBezTo>
                          <a:lnTo>
                            <a:pt x="202406" y="2667"/>
                          </a:lnTo>
                          <a:cubicBezTo>
                            <a:pt x="165640" y="1714"/>
                            <a:pt x="128873" y="1048"/>
                            <a:pt x="92202" y="286"/>
                          </a:cubicBezTo>
                          <a:cubicBezTo>
                            <a:pt x="89154" y="190"/>
                            <a:pt x="86201" y="95"/>
                            <a:pt x="83153" y="0"/>
                          </a:cubicBezTo>
                          <a:close/>
                        </a:path>
                      </a:pathLst>
                    </a:custGeom>
                    <a:solidFill>
                      <a:srgbClr val="D4D8D8"/>
                    </a:solidFill>
                    <a:ln w="9525" cap="flat">
                      <a:noFill/>
                      <a:prstDash val="solid"/>
                      <a:miter/>
                    </a:ln>
                  </p:spPr>
                  <p:txBody>
                    <a:bodyPr rtlCol="0" anchor="ctr"/>
                    <a:lstStyle/>
                    <a:p>
                      <a:endParaRPr lang="zh-CN" altLang="en-US"/>
                    </a:p>
                  </p:txBody>
                </p:sp>
                <p:sp>
                  <p:nvSpPr>
                    <p:cNvPr id="383" name="任意多边形 40">
                      <a:extLst>
                        <a:ext uri="{FF2B5EF4-FFF2-40B4-BE49-F238E27FC236}">
                          <a16:creationId xmlns:a16="http://schemas.microsoft.com/office/drawing/2014/main" id="{B8C6059A-0EE2-3A36-F2CF-8BF11C80F450}"/>
                        </a:ext>
                      </a:extLst>
                    </p:cNvPr>
                    <p:cNvSpPr/>
                    <p:nvPr/>
                  </p:nvSpPr>
                  <p:spPr>
                    <a:xfrm>
                      <a:off x="4506116" y="5058251"/>
                      <a:ext cx="74455" cy="101001"/>
                    </a:xfrm>
                    <a:custGeom>
                      <a:avLst/>
                      <a:gdLst>
                        <a:gd name="connsiteX0" fmla="*/ 66550 w 74455"/>
                        <a:gd name="connsiteY0" fmla="*/ 1238 h 101001"/>
                        <a:gd name="connsiteX1" fmla="*/ 32831 w 74455"/>
                        <a:gd name="connsiteY1" fmla="*/ 15335 h 101001"/>
                        <a:gd name="connsiteX2" fmla="*/ 2256 w 74455"/>
                        <a:gd name="connsiteY2" fmla="*/ 54578 h 101001"/>
                        <a:gd name="connsiteX3" fmla="*/ 4352 w 74455"/>
                        <a:gd name="connsiteY3" fmla="*/ 84963 h 101001"/>
                        <a:gd name="connsiteX4" fmla="*/ 11876 w 74455"/>
                        <a:gd name="connsiteY4" fmla="*/ 94012 h 101001"/>
                        <a:gd name="connsiteX5" fmla="*/ 32260 w 74455"/>
                        <a:gd name="connsiteY5" fmla="*/ 100965 h 101001"/>
                        <a:gd name="connsiteX6" fmla="*/ 59311 w 74455"/>
                        <a:gd name="connsiteY6" fmla="*/ 94774 h 101001"/>
                        <a:gd name="connsiteX7" fmla="*/ 71122 w 74455"/>
                        <a:gd name="connsiteY7" fmla="*/ 91631 h 101001"/>
                        <a:gd name="connsiteX8" fmla="*/ 73789 w 74455"/>
                        <a:gd name="connsiteY8" fmla="*/ 90964 h 101001"/>
                        <a:gd name="connsiteX9" fmla="*/ 74456 w 74455"/>
                        <a:gd name="connsiteY9" fmla="*/ 90773 h 101001"/>
                        <a:gd name="connsiteX10" fmla="*/ 74456 w 74455"/>
                        <a:gd name="connsiteY10" fmla="*/ 0 h 101001"/>
                        <a:gd name="connsiteX11" fmla="*/ 74360 w 74455"/>
                        <a:gd name="connsiteY11" fmla="*/ 0 h 101001"/>
                        <a:gd name="connsiteX12" fmla="*/ 66550 w 74455"/>
                        <a:gd name="connsiteY12" fmla="*/ 1238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55" h="101001">
                          <a:moveTo>
                            <a:pt x="66550" y="1238"/>
                          </a:moveTo>
                          <a:cubicBezTo>
                            <a:pt x="54358" y="3334"/>
                            <a:pt x="42833" y="7811"/>
                            <a:pt x="32831" y="15335"/>
                          </a:cubicBezTo>
                          <a:cubicBezTo>
                            <a:pt x="19401" y="25432"/>
                            <a:pt x="8066" y="38671"/>
                            <a:pt x="2256" y="54578"/>
                          </a:cubicBezTo>
                          <a:cubicBezTo>
                            <a:pt x="-1363" y="64579"/>
                            <a:pt x="-601" y="75533"/>
                            <a:pt x="4352" y="84963"/>
                          </a:cubicBezTo>
                          <a:cubicBezTo>
                            <a:pt x="6257" y="88487"/>
                            <a:pt x="8828" y="91535"/>
                            <a:pt x="11876" y="94012"/>
                          </a:cubicBezTo>
                          <a:cubicBezTo>
                            <a:pt x="17591" y="98679"/>
                            <a:pt x="24926" y="101346"/>
                            <a:pt x="32260" y="100965"/>
                          </a:cubicBezTo>
                          <a:cubicBezTo>
                            <a:pt x="41309" y="100489"/>
                            <a:pt x="50548" y="97155"/>
                            <a:pt x="59311" y="94774"/>
                          </a:cubicBezTo>
                          <a:lnTo>
                            <a:pt x="71122" y="91631"/>
                          </a:lnTo>
                          <a:cubicBezTo>
                            <a:pt x="71979" y="91440"/>
                            <a:pt x="72932" y="91154"/>
                            <a:pt x="73789" y="90964"/>
                          </a:cubicBezTo>
                          <a:cubicBezTo>
                            <a:pt x="73979" y="90869"/>
                            <a:pt x="74170" y="90869"/>
                            <a:pt x="74456" y="90773"/>
                          </a:cubicBezTo>
                          <a:lnTo>
                            <a:pt x="74456" y="0"/>
                          </a:lnTo>
                          <a:cubicBezTo>
                            <a:pt x="74456" y="0"/>
                            <a:pt x="74360" y="0"/>
                            <a:pt x="74360" y="0"/>
                          </a:cubicBezTo>
                          <a:cubicBezTo>
                            <a:pt x="71693" y="381"/>
                            <a:pt x="69122" y="858"/>
                            <a:pt x="66550" y="1238"/>
                          </a:cubicBezTo>
                          <a:close/>
                        </a:path>
                      </a:pathLst>
                    </a:custGeom>
                    <a:solidFill>
                      <a:srgbClr val="FCB82E"/>
                    </a:solidFill>
                    <a:ln w="9525" cap="flat">
                      <a:noFill/>
                      <a:prstDash val="solid"/>
                      <a:miter/>
                    </a:ln>
                  </p:spPr>
                  <p:txBody>
                    <a:bodyPr rtlCol="0" anchor="ctr"/>
                    <a:lstStyle/>
                    <a:p>
                      <a:endParaRPr lang="zh-CN" altLang="en-US"/>
                    </a:p>
                  </p:txBody>
                </p:sp>
                <p:sp>
                  <p:nvSpPr>
                    <p:cNvPr id="384" name="任意多边形 41">
                      <a:extLst>
                        <a:ext uri="{FF2B5EF4-FFF2-40B4-BE49-F238E27FC236}">
                          <a16:creationId xmlns:a16="http://schemas.microsoft.com/office/drawing/2014/main" id="{1A0D1CB7-3187-3D5D-098C-5673D794471A}"/>
                        </a:ext>
                      </a:extLst>
                    </p:cNvPr>
                    <p:cNvSpPr/>
                    <p:nvPr/>
                  </p:nvSpPr>
                  <p:spPr>
                    <a:xfrm>
                      <a:off x="4323778" y="5116925"/>
                      <a:ext cx="17906" cy="15430"/>
                    </a:xfrm>
                    <a:custGeom>
                      <a:avLst/>
                      <a:gdLst>
                        <a:gd name="connsiteX0" fmla="*/ 0 w 17906"/>
                        <a:gd name="connsiteY0" fmla="*/ 0 h 15430"/>
                        <a:gd name="connsiteX1" fmla="*/ 952 w 17906"/>
                        <a:gd name="connsiteY1" fmla="*/ 10001 h 15430"/>
                        <a:gd name="connsiteX2" fmla="*/ 1143 w 17906"/>
                        <a:gd name="connsiteY2" fmla="*/ 12002 h 15430"/>
                        <a:gd name="connsiteX3" fmla="*/ 1429 w 17906"/>
                        <a:gd name="connsiteY3" fmla="*/ 14764 h 15430"/>
                        <a:gd name="connsiteX4" fmla="*/ 17907 w 17906"/>
                        <a:gd name="connsiteY4" fmla="*/ 15430 h 15430"/>
                        <a:gd name="connsiteX5" fmla="*/ 9906 w 17906"/>
                        <a:gd name="connsiteY5" fmla="*/ 12002 h 15430"/>
                        <a:gd name="connsiteX6" fmla="*/ 0 w 17906"/>
                        <a:gd name="connsiteY6" fmla="*/ 0 h 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6" h="15430">
                          <a:moveTo>
                            <a:pt x="0" y="0"/>
                          </a:moveTo>
                          <a:cubicBezTo>
                            <a:pt x="286" y="3334"/>
                            <a:pt x="571" y="6668"/>
                            <a:pt x="952" y="10001"/>
                          </a:cubicBezTo>
                          <a:cubicBezTo>
                            <a:pt x="952" y="10001"/>
                            <a:pt x="1048" y="10859"/>
                            <a:pt x="1143" y="12002"/>
                          </a:cubicBezTo>
                          <a:cubicBezTo>
                            <a:pt x="1238" y="12859"/>
                            <a:pt x="1333" y="13811"/>
                            <a:pt x="1429" y="14764"/>
                          </a:cubicBezTo>
                          <a:cubicBezTo>
                            <a:pt x="6953" y="14859"/>
                            <a:pt x="12478" y="15050"/>
                            <a:pt x="17907" y="15430"/>
                          </a:cubicBezTo>
                          <a:cubicBezTo>
                            <a:pt x="15049" y="14764"/>
                            <a:pt x="12382" y="13526"/>
                            <a:pt x="9906" y="12002"/>
                          </a:cubicBezTo>
                          <a:cubicBezTo>
                            <a:pt x="5524" y="9144"/>
                            <a:pt x="1905" y="5048"/>
                            <a:pt x="0" y="0"/>
                          </a:cubicBezTo>
                          <a:close/>
                        </a:path>
                      </a:pathLst>
                    </a:custGeom>
                    <a:solidFill>
                      <a:srgbClr val="AAF9F3"/>
                    </a:solidFill>
                    <a:ln w="9525" cap="flat">
                      <a:noFill/>
                      <a:prstDash val="solid"/>
                      <a:miter/>
                    </a:ln>
                  </p:spPr>
                  <p:txBody>
                    <a:bodyPr rtlCol="0" anchor="ctr"/>
                    <a:lstStyle/>
                    <a:p>
                      <a:endParaRPr lang="zh-CN" altLang="en-US"/>
                    </a:p>
                  </p:txBody>
                </p:sp>
                <p:sp>
                  <p:nvSpPr>
                    <p:cNvPr id="385" name="任意多边形 42">
                      <a:extLst>
                        <a:ext uri="{FF2B5EF4-FFF2-40B4-BE49-F238E27FC236}">
                          <a16:creationId xmlns:a16="http://schemas.microsoft.com/office/drawing/2014/main" id="{C32360DF-6242-1255-30E1-E143582CD7BB}"/>
                        </a:ext>
                      </a:extLst>
                    </p:cNvPr>
                    <p:cNvSpPr/>
                    <p:nvPr/>
                  </p:nvSpPr>
                  <p:spPr>
                    <a:xfrm>
                      <a:off x="4378261" y="5126640"/>
                      <a:ext cx="78343" cy="29591"/>
                    </a:xfrm>
                    <a:custGeom>
                      <a:avLst/>
                      <a:gdLst>
                        <a:gd name="connsiteX0" fmla="*/ 19812 w 78343"/>
                        <a:gd name="connsiteY0" fmla="*/ 12382 h 29591"/>
                        <a:gd name="connsiteX1" fmla="*/ 0 w 78343"/>
                        <a:gd name="connsiteY1" fmla="*/ 10192 h 29591"/>
                        <a:gd name="connsiteX2" fmla="*/ 66484 w 78343"/>
                        <a:gd name="connsiteY2" fmla="*/ 28861 h 29591"/>
                        <a:gd name="connsiteX3" fmla="*/ 71723 w 78343"/>
                        <a:gd name="connsiteY3" fmla="*/ 9906 h 29591"/>
                        <a:gd name="connsiteX4" fmla="*/ 42767 w 78343"/>
                        <a:gd name="connsiteY4" fmla="*/ 0 h 29591"/>
                        <a:gd name="connsiteX5" fmla="*/ 39338 w 78343"/>
                        <a:gd name="connsiteY5" fmla="*/ 4763 h 29591"/>
                        <a:gd name="connsiteX6" fmla="*/ 19812 w 78343"/>
                        <a:gd name="connsiteY6" fmla="*/ 12382 h 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43" h="29591">
                          <a:moveTo>
                            <a:pt x="19812" y="12382"/>
                          </a:moveTo>
                          <a:cubicBezTo>
                            <a:pt x="13240" y="11906"/>
                            <a:pt x="6667" y="11049"/>
                            <a:pt x="0" y="10192"/>
                          </a:cubicBezTo>
                          <a:cubicBezTo>
                            <a:pt x="22669" y="14192"/>
                            <a:pt x="44958" y="20383"/>
                            <a:pt x="66484" y="28861"/>
                          </a:cubicBezTo>
                          <a:cubicBezTo>
                            <a:pt x="78295" y="33528"/>
                            <a:pt x="83439" y="14478"/>
                            <a:pt x="71723" y="9906"/>
                          </a:cubicBezTo>
                          <a:cubicBezTo>
                            <a:pt x="62198" y="6191"/>
                            <a:pt x="52483" y="2857"/>
                            <a:pt x="42767" y="0"/>
                          </a:cubicBezTo>
                          <a:cubicBezTo>
                            <a:pt x="41815" y="1619"/>
                            <a:pt x="40767" y="3238"/>
                            <a:pt x="39338" y="4763"/>
                          </a:cubicBezTo>
                          <a:cubicBezTo>
                            <a:pt x="34480" y="10096"/>
                            <a:pt x="27051" y="12954"/>
                            <a:pt x="19812" y="12382"/>
                          </a:cubicBezTo>
                          <a:close/>
                        </a:path>
                      </a:pathLst>
                    </a:custGeom>
                    <a:solidFill>
                      <a:srgbClr val="AAF9F3"/>
                    </a:solidFill>
                    <a:ln w="9525" cap="flat">
                      <a:noFill/>
                      <a:prstDash val="solid"/>
                      <a:miter/>
                    </a:ln>
                  </p:spPr>
                  <p:txBody>
                    <a:bodyPr rtlCol="0" anchor="ctr"/>
                    <a:lstStyle/>
                    <a:p>
                      <a:endParaRPr lang="zh-CN" altLang="en-US"/>
                    </a:p>
                  </p:txBody>
                </p:sp>
                <p:sp>
                  <p:nvSpPr>
                    <p:cNvPr id="386" name="任意多边形 43">
                      <a:extLst>
                        <a:ext uri="{FF2B5EF4-FFF2-40B4-BE49-F238E27FC236}">
                          <a16:creationId xmlns:a16="http://schemas.microsoft.com/office/drawing/2014/main" id="{54A8A06D-7FD0-D1D6-C980-1468FEB1C959}"/>
                        </a:ext>
                      </a:extLst>
                    </p:cNvPr>
                    <p:cNvSpPr/>
                    <p:nvPr/>
                  </p:nvSpPr>
                  <p:spPr>
                    <a:xfrm>
                      <a:off x="4322033" y="5072978"/>
                      <a:ext cx="102591" cy="66114"/>
                    </a:xfrm>
                    <a:custGeom>
                      <a:avLst/>
                      <a:gdLst>
                        <a:gd name="connsiteX0" fmla="*/ 887 w 102591"/>
                        <a:gd name="connsiteY0" fmla="*/ 41946 h 66114"/>
                        <a:gd name="connsiteX1" fmla="*/ 1745 w 102591"/>
                        <a:gd name="connsiteY1" fmla="*/ 43946 h 66114"/>
                        <a:gd name="connsiteX2" fmla="*/ 11746 w 102591"/>
                        <a:gd name="connsiteY2" fmla="*/ 55948 h 66114"/>
                        <a:gd name="connsiteX3" fmla="*/ 19747 w 102591"/>
                        <a:gd name="connsiteY3" fmla="*/ 59377 h 66114"/>
                        <a:gd name="connsiteX4" fmla="*/ 19842 w 102591"/>
                        <a:gd name="connsiteY4" fmla="*/ 59377 h 66114"/>
                        <a:gd name="connsiteX5" fmla="*/ 28034 w 102591"/>
                        <a:gd name="connsiteY5" fmla="*/ 60615 h 66114"/>
                        <a:gd name="connsiteX6" fmla="*/ 36035 w 102591"/>
                        <a:gd name="connsiteY6" fmla="*/ 61377 h 66114"/>
                        <a:gd name="connsiteX7" fmla="*/ 49941 w 102591"/>
                        <a:gd name="connsiteY7" fmla="*/ 62996 h 66114"/>
                        <a:gd name="connsiteX8" fmla="*/ 56418 w 102591"/>
                        <a:gd name="connsiteY8" fmla="*/ 63853 h 66114"/>
                        <a:gd name="connsiteX9" fmla="*/ 76230 w 102591"/>
                        <a:gd name="connsiteY9" fmla="*/ 66044 h 66114"/>
                        <a:gd name="connsiteX10" fmla="*/ 95852 w 102591"/>
                        <a:gd name="connsiteY10" fmla="*/ 58424 h 66114"/>
                        <a:gd name="connsiteX11" fmla="*/ 99281 w 102591"/>
                        <a:gd name="connsiteY11" fmla="*/ 53662 h 66114"/>
                        <a:gd name="connsiteX12" fmla="*/ 101948 w 102591"/>
                        <a:gd name="connsiteY12" fmla="*/ 34136 h 66114"/>
                        <a:gd name="connsiteX13" fmla="*/ 101757 w 102591"/>
                        <a:gd name="connsiteY13" fmla="*/ 33469 h 66114"/>
                        <a:gd name="connsiteX14" fmla="*/ 98519 w 102591"/>
                        <a:gd name="connsiteY14" fmla="*/ 19372 h 66114"/>
                        <a:gd name="connsiteX15" fmla="*/ 86517 w 102591"/>
                        <a:gd name="connsiteY15" fmla="*/ 7085 h 66114"/>
                        <a:gd name="connsiteX16" fmla="*/ 59847 w 102591"/>
                        <a:gd name="connsiteY16" fmla="*/ 36 h 66114"/>
                        <a:gd name="connsiteX17" fmla="*/ 40416 w 102591"/>
                        <a:gd name="connsiteY17" fmla="*/ 1560 h 66114"/>
                        <a:gd name="connsiteX18" fmla="*/ 31748 w 102591"/>
                        <a:gd name="connsiteY18" fmla="*/ 3560 h 66114"/>
                        <a:gd name="connsiteX19" fmla="*/ 4697 w 102591"/>
                        <a:gd name="connsiteY19" fmla="*/ 20896 h 66114"/>
                        <a:gd name="connsiteX20" fmla="*/ 4031 w 102591"/>
                        <a:gd name="connsiteY20" fmla="*/ 21658 h 66114"/>
                        <a:gd name="connsiteX21" fmla="*/ 887 w 102591"/>
                        <a:gd name="connsiteY21" fmla="*/ 41946 h 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591" h="66114">
                          <a:moveTo>
                            <a:pt x="887" y="41946"/>
                          </a:moveTo>
                          <a:cubicBezTo>
                            <a:pt x="1078" y="42708"/>
                            <a:pt x="1554" y="43280"/>
                            <a:pt x="1745" y="43946"/>
                          </a:cubicBezTo>
                          <a:cubicBezTo>
                            <a:pt x="3650" y="48995"/>
                            <a:pt x="7269" y="53090"/>
                            <a:pt x="11746" y="55948"/>
                          </a:cubicBezTo>
                          <a:cubicBezTo>
                            <a:pt x="14222" y="57472"/>
                            <a:pt x="16889" y="58805"/>
                            <a:pt x="19747" y="59377"/>
                          </a:cubicBezTo>
                          <a:cubicBezTo>
                            <a:pt x="19747" y="59377"/>
                            <a:pt x="19842" y="59377"/>
                            <a:pt x="19842" y="59377"/>
                          </a:cubicBezTo>
                          <a:cubicBezTo>
                            <a:pt x="22509" y="59948"/>
                            <a:pt x="25271" y="60329"/>
                            <a:pt x="28034" y="60615"/>
                          </a:cubicBezTo>
                          <a:cubicBezTo>
                            <a:pt x="30701" y="60901"/>
                            <a:pt x="33368" y="61091"/>
                            <a:pt x="36035" y="61377"/>
                          </a:cubicBezTo>
                          <a:cubicBezTo>
                            <a:pt x="40702" y="61949"/>
                            <a:pt x="45274" y="62425"/>
                            <a:pt x="49941" y="62996"/>
                          </a:cubicBezTo>
                          <a:cubicBezTo>
                            <a:pt x="52132" y="63282"/>
                            <a:pt x="54227" y="63568"/>
                            <a:pt x="56418" y="63853"/>
                          </a:cubicBezTo>
                          <a:cubicBezTo>
                            <a:pt x="62990" y="64711"/>
                            <a:pt x="69563" y="65568"/>
                            <a:pt x="76230" y="66044"/>
                          </a:cubicBezTo>
                          <a:cubicBezTo>
                            <a:pt x="83469" y="66616"/>
                            <a:pt x="90899" y="63663"/>
                            <a:pt x="95852" y="58424"/>
                          </a:cubicBezTo>
                          <a:cubicBezTo>
                            <a:pt x="97280" y="56900"/>
                            <a:pt x="98328" y="55281"/>
                            <a:pt x="99281" y="53662"/>
                          </a:cubicBezTo>
                          <a:cubicBezTo>
                            <a:pt x="102614" y="47756"/>
                            <a:pt x="103281" y="40898"/>
                            <a:pt x="101948" y="34136"/>
                          </a:cubicBezTo>
                          <a:cubicBezTo>
                            <a:pt x="101948" y="33945"/>
                            <a:pt x="101852" y="33755"/>
                            <a:pt x="101757" y="33469"/>
                          </a:cubicBezTo>
                          <a:cubicBezTo>
                            <a:pt x="101852" y="28611"/>
                            <a:pt x="100995" y="24039"/>
                            <a:pt x="98519" y="19372"/>
                          </a:cubicBezTo>
                          <a:cubicBezTo>
                            <a:pt x="95756" y="14228"/>
                            <a:pt x="91375" y="10228"/>
                            <a:pt x="86517" y="7085"/>
                          </a:cubicBezTo>
                          <a:cubicBezTo>
                            <a:pt x="78707" y="1941"/>
                            <a:pt x="69086" y="417"/>
                            <a:pt x="59847" y="36"/>
                          </a:cubicBezTo>
                          <a:cubicBezTo>
                            <a:pt x="53465" y="-155"/>
                            <a:pt x="46798" y="417"/>
                            <a:pt x="40416" y="1560"/>
                          </a:cubicBezTo>
                          <a:cubicBezTo>
                            <a:pt x="37463" y="2132"/>
                            <a:pt x="34606" y="2798"/>
                            <a:pt x="31748" y="3560"/>
                          </a:cubicBezTo>
                          <a:cubicBezTo>
                            <a:pt x="21461" y="6608"/>
                            <a:pt x="10698" y="11466"/>
                            <a:pt x="4697" y="20896"/>
                          </a:cubicBezTo>
                          <a:cubicBezTo>
                            <a:pt x="4507" y="21182"/>
                            <a:pt x="4221" y="21372"/>
                            <a:pt x="4031" y="21658"/>
                          </a:cubicBezTo>
                          <a:cubicBezTo>
                            <a:pt x="411" y="27849"/>
                            <a:pt x="-1113" y="34993"/>
                            <a:pt x="887" y="41946"/>
                          </a:cubicBezTo>
                          <a:close/>
                        </a:path>
                      </a:pathLst>
                    </a:custGeom>
                    <a:solidFill>
                      <a:srgbClr val="EAEFEF"/>
                    </a:solidFill>
                    <a:ln w="9525" cap="flat">
                      <a:noFill/>
                      <a:prstDash val="solid"/>
                      <a:miter/>
                    </a:ln>
                  </p:spPr>
                  <p:txBody>
                    <a:bodyPr rtlCol="0" anchor="ctr"/>
                    <a:lstStyle/>
                    <a:p>
                      <a:endParaRPr lang="zh-CN" altLang="en-US"/>
                    </a:p>
                  </p:txBody>
                </p:sp>
              </p:grpSp>
              <p:grpSp>
                <p:nvGrpSpPr>
                  <p:cNvPr id="347" name="组合 346">
                    <a:extLst>
                      <a:ext uri="{FF2B5EF4-FFF2-40B4-BE49-F238E27FC236}">
                        <a16:creationId xmlns:a16="http://schemas.microsoft.com/office/drawing/2014/main" id="{ADD78590-456D-5FE1-414D-62C3270628ED}"/>
                      </a:ext>
                    </a:extLst>
                  </p:cNvPr>
                  <p:cNvGrpSpPr/>
                  <p:nvPr/>
                </p:nvGrpSpPr>
                <p:grpSpPr>
                  <a:xfrm>
                    <a:off x="5380050" y="4345670"/>
                    <a:ext cx="450693" cy="377023"/>
                    <a:chOff x="5380050" y="4345670"/>
                    <a:chExt cx="450693" cy="377023"/>
                  </a:xfrm>
                </p:grpSpPr>
                <p:sp>
                  <p:nvSpPr>
                    <p:cNvPr id="348" name="任意多边形 45">
                      <a:extLst>
                        <a:ext uri="{FF2B5EF4-FFF2-40B4-BE49-F238E27FC236}">
                          <a16:creationId xmlns:a16="http://schemas.microsoft.com/office/drawing/2014/main" id="{6F591A74-BC50-C32E-0239-1EEBA4AFBAB2}"/>
                        </a:ext>
                      </a:extLst>
                    </p:cNvPr>
                    <p:cNvSpPr/>
                    <p:nvPr/>
                  </p:nvSpPr>
                  <p:spPr>
                    <a:xfrm>
                      <a:off x="5582888" y="4356447"/>
                      <a:ext cx="94583" cy="98203"/>
                    </a:xfrm>
                    <a:custGeom>
                      <a:avLst/>
                      <a:gdLst>
                        <a:gd name="connsiteX0" fmla="*/ 25908 w 94583"/>
                        <a:gd name="connsiteY0" fmla="*/ 75916 h 98203"/>
                        <a:gd name="connsiteX1" fmla="*/ 42958 w 94583"/>
                        <a:gd name="connsiteY1" fmla="*/ 87155 h 98203"/>
                        <a:gd name="connsiteX2" fmla="*/ 43815 w 94583"/>
                        <a:gd name="connsiteY2" fmla="*/ 89155 h 98203"/>
                        <a:gd name="connsiteX3" fmla="*/ 50578 w 94583"/>
                        <a:gd name="connsiteY3" fmla="*/ 96490 h 98203"/>
                        <a:gd name="connsiteX4" fmla="*/ 52102 w 94583"/>
                        <a:gd name="connsiteY4" fmla="*/ 98204 h 98203"/>
                        <a:gd name="connsiteX5" fmla="*/ 94583 w 94583"/>
                        <a:gd name="connsiteY5" fmla="*/ 62676 h 98203"/>
                        <a:gd name="connsiteX6" fmla="*/ 76105 w 94583"/>
                        <a:gd name="connsiteY6" fmla="*/ 27624 h 98203"/>
                        <a:gd name="connsiteX7" fmla="*/ 35719 w 94583"/>
                        <a:gd name="connsiteY7" fmla="*/ 97 h 98203"/>
                        <a:gd name="connsiteX8" fmla="*/ 11906 w 94583"/>
                        <a:gd name="connsiteY8" fmla="*/ 19242 h 98203"/>
                        <a:gd name="connsiteX9" fmla="*/ 0 w 94583"/>
                        <a:gd name="connsiteY9" fmla="*/ 42673 h 98203"/>
                        <a:gd name="connsiteX10" fmla="*/ 24575 w 94583"/>
                        <a:gd name="connsiteY10" fmla="*/ 75725 h 98203"/>
                        <a:gd name="connsiteX11" fmla="*/ 25908 w 94583"/>
                        <a:gd name="connsiteY11" fmla="*/ 75916 h 9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583" h="98203">
                          <a:moveTo>
                            <a:pt x="25908" y="75916"/>
                          </a:moveTo>
                          <a:cubicBezTo>
                            <a:pt x="32861" y="77344"/>
                            <a:pt x="39148" y="81059"/>
                            <a:pt x="42958" y="87155"/>
                          </a:cubicBezTo>
                          <a:cubicBezTo>
                            <a:pt x="43339" y="87822"/>
                            <a:pt x="43529" y="88489"/>
                            <a:pt x="43815" y="89155"/>
                          </a:cubicBezTo>
                          <a:cubicBezTo>
                            <a:pt x="46101" y="91632"/>
                            <a:pt x="48387" y="94013"/>
                            <a:pt x="50578" y="96490"/>
                          </a:cubicBezTo>
                          <a:cubicBezTo>
                            <a:pt x="50578" y="96490"/>
                            <a:pt x="51244" y="97251"/>
                            <a:pt x="52102" y="98204"/>
                          </a:cubicBezTo>
                          <a:cubicBezTo>
                            <a:pt x="64484" y="84393"/>
                            <a:pt x="78772" y="72677"/>
                            <a:pt x="94583" y="62676"/>
                          </a:cubicBezTo>
                          <a:cubicBezTo>
                            <a:pt x="89821" y="50579"/>
                            <a:pt x="83629" y="38768"/>
                            <a:pt x="76105" y="27624"/>
                          </a:cubicBezTo>
                          <a:cubicBezTo>
                            <a:pt x="66484" y="13336"/>
                            <a:pt x="51340" y="-1332"/>
                            <a:pt x="35719" y="97"/>
                          </a:cubicBezTo>
                          <a:cubicBezTo>
                            <a:pt x="24479" y="1144"/>
                            <a:pt x="17335" y="10288"/>
                            <a:pt x="11906" y="19242"/>
                          </a:cubicBezTo>
                          <a:cubicBezTo>
                            <a:pt x="7429" y="26766"/>
                            <a:pt x="3429" y="34577"/>
                            <a:pt x="0" y="42673"/>
                          </a:cubicBezTo>
                          <a:cubicBezTo>
                            <a:pt x="8287" y="53627"/>
                            <a:pt x="16383" y="64676"/>
                            <a:pt x="24575" y="75725"/>
                          </a:cubicBezTo>
                          <a:cubicBezTo>
                            <a:pt x="25051" y="75820"/>
                            <a:pt x="25527" y="75820"/>
                            <a:pt x="25908" y="75916"/>
                          </a:cubicBezTo>
                          <a:close/>
                        </a:path>
                      </a:pathLst>
                    </a:custGeom>
                    <a:solidFill>
                      <a:srgbClr val="04B7A9"/>
                    </a:solidFill>
                    <a:ln w="9525" cap="flat">
                      <a:noFill/>
                      <a:prstDash val="solid"/>
                      <a:miter/>
                    </a:ln>
                  </p:spPr>
                  <p:txBody>
                    <a:bodyPr rtlCol="0" anchor="ctr"/>
                    <a:lstStyle/>
                    <a:p>
                      <a:endParaRPr lang="zh-CN" altLang="en-US"/>
                    </a:p>
                  </p:txBody>
                </p:sp>
                <p:sp>
                  <p:nvSpPr>
                    <p:cNvPr id="349" name="任意多边形 46">
                      <a:extLst>
                        <a:ext uri="{FF2B5EF4-FFF2-40B4-BE49-F238E27FC236}">
                          <a16:creationId xmlns:a16="http://schemas.microsoft.com/office/drawing/2014/main" id="{4EBE87F5-F221-9269-5D42-9FCBAB923310}"/>
                        </a:ext>
                      </a:extLst>
                    </p:cNvPr>
                    <p:cNvSpPr/>
                    <p:nvPr/>
                  </p:nvSpPr>
                  <p:spPr>
                    <a:xfrm>
                      <a:off x="5571553" y="4714398"/>
                      <a:ext cx="12096" cy="6858"/>
                    </a:xfrm>
                    <a:custGeom>
                      <a:avLst/>
                      <a:gdLst>
                        <a:gd name="connsiteX0" fmla="*/ 12097 w 12096"/>
                        <a:gd name="connsiteY0" fmla="*/ 0 h 6858"/>
                        <a:gd name="connsiteX1" fmla="*/ 0 w 12096"/>
                        <a:gd name="connsiteY1" fmla="*/ 6858 h 6858"/>
                        <a:gd name="connsiteX2" fmla="*/ 12097 w 12096"/>
                        <a:gd name="connsiteY2" fmla="*/ 0 h 6858"/>
                      </a:gdLst>
                      <a:ahLst/>
                      <a:cxnLst>
                        <a:cxn ang="0">
                          <a:pos x="connsiteX0" y="connsiteY0"/>
                        </a:cxn>
                        <a:cxn ang="0">
                          <a:pos x="connsiteX1" y="connsiteY1"/>
                        </a:cxn>
                        <a:cxn ang="0">
                          <a:pos x="connsiteX2" y="connsiteY2"/>
                        </a:cxn>
                      </a:cxnLst>
                      <a:rect l="l" t="t" r="r" b="b"/>
                      <a:pathLst>
                        <a:path w="12096" h="6858">
                          <a:moveTo>
                            <a:pt x="12097" y="0"/>
                          </a:moveTo>
                          <a:cubicBezTo>
                            <a:pt x="8382" y="2953"/>
                            <a:pt x="4286" y="5334"/>
                            <a:pt x="0" y="6858"/>
                          </a:cubicBezTo>
                          <a:cubicBezTo>
                            <a:pt x="4286" y="5334"/>
                            <a:pt x="8287" y="2857"/>
                            <a:pt x="12097" y="0"/>
                          </a:cubicBezTo>
                          <a:close/>
                        </a:path>
                      </a:pathLst>
                    </a:custGeom>
                    <a:solidFill>
                      <a:srgbClr val="00D5CB"/>
                    </a:solidFill>
                    <a:ln w="9525" cap="flat">
                      <a:noFill/>
                      <a:prstDash val="solid"/>
                      <a:miter/>
                    </a:ln>
                  </p:spPr>
                  <p:txBody>
                    <a:bodyPr rtlCol="0" anchor="ctr"/>
                    <a:lstStyle/>
                    <a:p>
                      <a:endParaRPr lang="zh-CN" altLang="en-US"/>
                    </a:p>
                  </p:txBody>
                </p:sp>
                <p:sp>
                  <p:nvSpPr>
                    <p:cNvPr id="350" name="任意多边形 47">
                      <a:extLst>
                        <a:ext uri="{FF2B5EF4-FFF2-40B4-BE49-F238E27FC236}">
                          <a16:creationId xmlns:a16="http://schemas.microsoft.com/office/drawing/2014/main" id="{D5C38BED-194D-1F3B-188E-B0F784DB4D21}"/>
                        </a:ext>
                      </a:extLst>
                    </p:cNvPr>
                    <p:cNvSpPr/>
                    <p:nvPr/>
                  </p:nvSpPr>
                  <p:spPr>
                    <a:xfrm>
                      <a:off x="5583650" y="4704683"/>
                      <a:ext cx="10477" cy="9715"/>
                    </a:xfrm>
                    <a:custGeom>
                      <a:avLst/>
                      <a:gdLst>
                        <a:gd name="connsiteX0" fmla="*/ 0 w 10477"/>
                        <a:gd name="connsiteY0" fmla="*/ 9716 h 9715"/>
                        <a:gd name="connsiteX1" fmla="*/ 10382 w 10477"/>
                        <a:gd name="connsiteY1" fmla="*/ 95 h 9715"/>
                        <a:gd name="connsiteX2" fmla="*/ 10477 w 10477"/>
                        <a:gd name="connsiteY2" fmla="*/ 0 h 9715"/>
                        <a:gd name="connsiteX3" fmla="*/ 10382 w 10477"/>
                        <a:gd name="connsiteY3" fmla="*/ 95 h 9715"/>
                        <a:gd name="connsiteX4" fmla="*/ 0 w 10477"/>
                        <a:gd name="connsiteY4" fmla="*/ 9716 h 9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9715">
                          <a:moveTo>
                            <a:pt x="0" y="9716"/>
                          </a:moveTo>
                          <a:cubicBezTo>
                            <a:pt x="3715" y="6763"/>
                            <a:pt x="7239" y="3429"/>
                            <a:pt x="10382" y="95"/>
                          </a:cubicBezTo>
                          <a:cubicBezTo>
                            <a:pt x="10382" y="95"/>
                            <a:pt x="10477" y="0"/>
                            <a:pt x="10477" y="0"/>
                          </a:cubicBezTo>
                          <a:cubicBezTo>
                            <a:pt x="10477" y="0"/>
                            <a:pt x="10382" y="95"/>
                            <a:pt x="10382" y="95"/>
                          </a:cubicBezTo>
                          <a:cubicBezTo>
                            <a:pt x="7239" y="3429"/>
                            <a:pt x="3715" y="6763"/>
                            <a:pt x="0" y="9716"/>
                          </a:cubicBezTo>
                          <a:close/>
                        </a:path>
                      </a:pathLst>
                    </a:custGeom>
                    <a:solidFill>
                      <a:srgbClr val="00D5CB"/>
                    </a:solidFill>
                    <a:ln w="9525" cap="flat">
                      <a:noFill/>
                      <a:prstDash val="solid"/>
                      <a:miter/>
                    </a:ln>
                  </p:spPr>
                  <p:txBody>
                    <a:bodyPr rtlCol="0" anchor="ctr"/>
                    <a:lstStyle/>
                    <a:p>
                      <a:endParaRPr lang="zh-CN" altLang="en-US"/>
                    </a:p>
                  </p:txBody>
                </p:sp>
                <p:sp>
                  <p:nvSpPr>
                    <p:cNvPr id="351" name="任意多边形 48">
                      <a:extLst>
                        <a:ext uri="{FF2B5EF4-FFF2-40B4-BE49-F238E27FC236}">
                          <a16:creationId xmlns:a16="http://schemas.microsoft.com/office/drawing/2014/main" id="{FDD4B035-BE5B-FC3F-4541-A30BDF991A08}"/>
                        </a:ext>
                      </a:extLst>
                    </p:cNvPr>
                    <p:cNvSpPr/>
                    <p:nvPr/>
                  </p:nvSpPr>
                  <p:spPr>
                    <a:xfrm>
                      <a:off x="5546216" y="4716494"/>
                      <a:ext cx="14573" cy="6000"/>
                    </a:xfrm>
                    <a:custGeom>
                      <a:avLst/>
                      <a:gdLst>
                        <a:gd name="connsiteX0" fmla="*/ 0 w 14573"/>
                        <a:gd name="connsiteY0" fmla="*/ 0 h 6000"/>
                        <a:gd name="connsiteX1" fmla="*/ 8858 w 14573"/>
                        <a:gd name="connsiteY1" fmla="*/ 4763 h 6000"/>
                        <a:gd name="connsiteX2" fmla="*/ 14573 w 14573"/>
                        <a:gd name="connsiteY2" fmla="*/ 6001 h 6000"/>
                        <a:gd name="connsiteX3" fmla="*/ 8858 w 14573"/>
                        <a:gd name="connsiteY3" fmla="*/ 4763 h 6000"/>
                        <a:gd name="connsiteX4" fmla="*/ 0 w 14573"/>
                        <a:gd name="connsiteY4" fmla="*/ 0 h 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 h="6000">
                          <a:moveTo>
                            <a:pt x="0" y="0"/>
                          </a:moveTo>
                          <a:cubicBezTo>
                            <a:pt x="2762" y="2000"/>
                            <a:pt x="5715" y="3715"/>
                            <a:pt x="8858" y="4763"/>
                          </a:cubicBezTo>
                          <a:cubicBezTo>
                            <a:pt x="10763" y="5429"/>
                            <a:pt x="12668" y="5810"/>
                            <a:pt x="14573" y="6001"/>
                          </a:cubicBezTo>
                          <a:cubicBezTo>
                            <a:pt x="12668" y="5810"/>
                            <a:pt x="10858" y="5429"/>
                            <a:pt x="8858" y="4763"/>
                          </a:cubicBezTo>
                          <a:cubicBezTo>
                            <a:pt x="5715" y="3810"/>
                            <a:pt x="2762" y="2096"/>
                            <a:pt x="0" y="0"/>
                          </a:cubicBezTo>
                          <a:close/>
                        </a:path>
                      </a:pathLst>
                    </a:custGeom>
                    <a:solidFill>
                      <a:srgbClr val="00D5CB"/>
                    </a:solidFill>
                    <a:ln w="9525" cap="flat">
                      <a:noFill/>
                      <a:prstDash val="solid"/>
                      <a:miter/>
                    </a:ln>
                  </p:spPr>
                  <p:txBody>
                    <a:bodyPr rtlCol="0" anchor="ctr"/>
                    <a:lstStyle/>
                    <a:p>
                      <a:endParaRPr lang="zh-CN" altLang="en-US"/>
                    </a:p>
                  </p:txBody>
                </p:sp>
                <p:sp>
                  <p:nvSpPr>
                    <p:cNvPr id="352" name="任意多边形 49">
                      <a:extLst>
                        <a:ext uri="{FF2B5EF4-FFF2-40B4-BE49-F238E27FC236}">
                          <a16:creationId xmlns:a16="http://schemas.microsoft.com/office/drawing/2014/main" id="{073F1BD4-2A56-30A5-9E9A-82128C50FCBA}"/>
                        </a:ext>
                      </a:extLst>
                    </p:cNvPr>
                    <p:cNvSpPr/>
                    <p:nvPr/>
                  </p:nvSpPr>
                  <p:spPr>
                    <a:xfrm>
                      <a:off x="5380050" y="4345670"/>
                      <a:ext cx="424960" cy="271453"/>
                    </a:xfrm>
                    <a:custGeom>
                      <a:avLst/>
                      <a:gdLst>
                        <a:gd name="connsiteX0" fmla="*/ 70631 w 424960"/>
                        <a:gd name="connsiteY0" fmla="*/ 230996 h 271453"/>
                        <a:gd name="connsiteX1" fmla="*/ 120256 w 424960"/>
                        <a:gd name="connsiteY1" fmla="*/ 234521 h 271453"/>
                        <a:gd name="connsiteX2" fmla="*/ 141402 w 424960"/>
                        <a:gd name="connsiteY2" fmla="*/ 256333 h 271453"/>
                        <a:gd name="connsiteX3" fmla="*/ 143116 w 424960"/>
                        <a:gd name="connsiteY3" fmla="*/ 268049 h 271453"/>
                        <a:gd name="connsiteX4" fmla="*/ 210267 w 424960"/>
                        <a:gd name="connsiteY4" fmla="*/ 271097 h 271453"/>
                        <a:gd name="connsiteX5" fmla="*/ 218649 w 424960"/>
                        <a:gd name="connsiteY5" fmla="*/ 270430 h 271453"/>
                        <a:gd name="connsiteX6" fmla="*/ 218840 w 424960"/>
                        <a:gd name="connsiteY6" fmla="*/ 270239 h 271453"/>
                        <a:gd name="connsiteX7" fmla="*/ 224650 w 424960"/>
                        <a:gd name="connsiteY7" fmla="*/ 263477 h 271453"/>
                        <a:gd name="connsiteX8" fmla="*/ 224650 w 424960"/>
                        <a:gd name="connsiteY8" fmla="*/ 263477 h 271453"/>
                        <a:gd name="connsiteX9" fmla="*/ 424961 w 424960"/>
                        <a:gd name="connsiteY9" fmla="*/ 32781 h 271453"/>
                        <a:gd name="connsiteX10" fmla="*/ 399529 w 424960"/>
                        <a:gd name="connsiteY10" fmla="*/ 30400 h 271453"/>
                        <a:gd name="connsiteX11" fmla="*/ 390099 w 424960"/>
                        <a:gd name="connsiteY11" fmla="*/ 33067 h 271453"/>
                        <a:gd name="connsiteX12" fmla="*/ 297516 w 424960"/>
                        <a:gd name="connsiteY12" fmla="*/ 73262 h 271453"/>
                        <a:gd name="connsiteX13" fmla="*/ 255035 w 424960"/>
                        <a:gd name="connsiteY13" fmla="*/ 108791 h 271453"/>
                        <a:gd name="connsiteX14" fmla="*/ 256749 w 424960"/>
                        <a:gd name="connsiteY14" fmla="*/ 110696 h 271453"/>
                        <a:gd name="connsiteX15" fmla="*/ 246272 w 424960"/>
                        <a:gd name="connsiteY15" fmla="*/ 123364 h 271453"/>
                        <a:gd name="connsiteX16" fmla="*/ 246272 w 424960"/>
                        <a:gd name="connsiteY16" fmla="*/ 123459 h 271453"/>
                        <a:gd name="connsiteX17" fmla="*/ 241700 w 424960"/>
                        <a:gd name="connsiteY17" fmla="*/ 130317 h 271453"/>
                        <a:gd name="connsiteX18" fmla="*/ 236937 w 424960"/>
                        <a:gd name="connsiteY18" fmla="*/ 136794 h 271453"/>
                        <a:gd name="connsiteX19" fmla="*/ 228841 w 424960"/>
                        <a:gd name="connsiteY19" fmla="*/ 148129 h 271453"/>
                        <a:gd name="connsiteX20" fmla="*/ 225126 w 424960"/>
                        <a:gd name="connsiteY20" fmla="*/ 153463 h 271453"/>
                        <a:gd name="connsiteX21" fmla="*/ 194551 w 424960"/>
                        <a:gd name="connsiteY21" fmla="*/ 215375 h 271453"/>
                        <a:gd name="connsiteX22" fmla="*/ 176930 w 424960"/>
                        <a:gd name="connsiteY22" fmla="*/ 206517 h 271453"/>
                        <a:gd name="connsiteX23" fmla="*/ 188931 w 424960"/>
                        <a:gd name="connsiteY23" fmla="*/ 178323 h 271453"/>
                        <a:gd name="connsiteX24" fmla="*/ 172548 w 424960"/>
                        <a:gd name="connsiteY24" fmla="*/ 167274 h 271453"/>
                        <a:gd name="connsiteX25" fmla="*/ 172167 w 424960"/>
                        <a:gd name="connsiteY25" fmla="*/ 166703 h 271453"/>
                        <a:gd name="connsiteX26" fmla="*/ 163881 w 424960"/>
                        <a:gd name="connsiteY26" fmla="*/ 154892 h 271453"/>
                        <a:gd name="connsiteX27" fmla="*/ 162738 w 424960"/>
                        <a:gd name="connsiteY27" fmla="*/ 137747 h 271453"/>
                        <a:gd name="connsiteX28" fmla="*/ 175311 w 424960"/>
                        <a:gd name="connsiteY28" fmla="*/ 113267 h 271453"/>
                        <a:gd name="connsiteX29" fmla="*/ 189503 w 424960"/>
                        <a:gd name="connsiteY29" fmla="*/ 99837 h 271453"/>
                        <a:gd name="connsiteX30" fmla="*/ 196742 w 424960"/>
                        <a:gd name="connsiteY30" fmla="*/ 94789 h 271453"/>
                        <a:gd name="connsiteX31" fmla="*/ 227317 w 424960"/>
                        <a:gd name="connsiteY31" fmla="*/ 86216 h 271453"/>
                        <a:gd name="connsiteX32" fmla="*/ 202743 w 424960"/>
                        <a:gd name="connsiteY32" fmla="*/ 53165 h 271453"/>
                        <a:gd name="connsiteX33" fmla="*/ 185407 w 424960"/>
                        <a:gd name="connsiteY33" fmla="*/ 29924 h 271453"/>
                        <a:gd name="connsiteX34" fmla="*/ 141211 w 424960"/>
                        <a:gd name="connsiteY34" fmla="*/ 15 h 271453"/>
                        <a:gd name="connsiteX35" fmla="*/ 111398 w 424960"/>
                        <a:gd name="connsiteY35" fmla="*/ 19065 h 271453"/>
                        <a:gd name="connsiteX36" fmla="*/ 109398 w 424960"/>
                        <a:gd name="connsiteY36" fmla="*/ 87455 h 271453"/>
                        <a:gd name="connsiteX37" fmla="*/ 125590 w 424960"/>
                        <a:gd name="connsiteY37" fmla="*/ 171275 h 271453"/>
                        <a:gd name="connsiteX38" fmla="*/ 40246 w 424960"/>
                        <a:gd name="connsiteY38" fmla="*/ 165464 h 271453"/>
                        <a:gd name="connsiteX39" fmla="*/ 1575 w 424960"/>
                        <a:gd name="connsiteY39" fmla="*/ 211375 h 271453"/>
                        <a:gd name="connsiteX40" fmla="*/ 432 w 424960"/>
                        <a:gd name="connsiteY40" fmla="*/ 221281 h 271453"/>
                        <a:gd name="connsiteX41" fmla="*/ 7385 w 424960"/>
                        <a:gd name="connsiteY41" fmla="*/ 230139 h 271453"/>
                        <a:gd name="connsiteX42" fmla="*/ 21006 w 424960"/>
                        <a:gd name="connsiteY42" fmla="*/ 242236 h 271453"/>
                        <a:gd name="connsiteX43" fmla="*/ 37293 w 424960"/>
                        <a:gd name="connsiteY43" fmla="*/ 246332 h 271453"/>
                        <a:gd name="connsiteX44" fmla="*/ 70631 w 424960"/>
                        <a:gd name="connsiteY44" fmla="*/ 230996 h 27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4960" h="271453">
                          <a:moveTo>
                            <a:pt x="70631" y="230996"/>
                          </a:moveTo>
                          <a:cubicBezTo>
                            <a:pt x="87109" y="227853"/>
                            <a:pt x="104540" y="228139"/>
                            <a:pt x="120256" y="234521"/>
                          </a:cubicBezTo>
                          <a:cubicBezTo>
                            <a:pt x="130162" y="238521"/>
                            <a:pt x="137782" y="246427"/>
                            <a:pt x="141402" y="256333"/>
                          </a:cubicBezTo>
                          <a:cubicBezTo>
                            <a:pt x="142735" y="260048"/>
                            <a:pt x="143307" y="264048"/>
                            <a:pt x="143116" y="268049"/>
                          </a:cubicBezTo>
                          <a:cubicBezTo>
                            <a:pt x="165119" y="270811"/>
                            <a:pt x="187407" y="272144"/>
                            <a:pt x="210267" y="271097"/>
                          </a:cubicBezTo>
                          <a:cubicBezTo>
                            <a:pt x="213125" y="271001"/>
                            <a:pt x="215887" y="270620"/>
                            <a:pt x="218649" y="270430"/>
                          </a:cubicBezTo>
                          <a:cubicBezTo>
                            <a:pt x="218745" y="270335"/>
                            <a:pt x="218745" y="270335"/>
                            <a:pt x="218840" y="270239"/>
                          </a:cubicBezTo>
                          <a:cubicBezTo>
                            <a:pt x="220745" y="267953"/>
                            <a:pt x="222650" y="265763"/>
                            <a:pt x="224650" y="263477"/>
                          </a:cubicBezTo>
                          <a:cubicBezTo>
                            <a:pt x="224650" y="263477"/>
                            <a:pt x="224650" y="263477"/>
                            <a:pt x="224650" y="263477"/>
                          </a:cubicBezTo>
                          <a:cubicBezTo>
                            <a:pt x="291135" y="186324"/>
                            <a:pt x="357810" y="109362"/>
                            <a:pt x="424961" y="32781"/>
                          </a:cubicBezTo>
                          <a:cubicBezTo>
                            <a:pt x="417246" y="29257"/>
                            <a:pt x="408483" y="28019"/>
                            <a:pt x="399529" y="30400"/>
                          </a:cubicBezTo>
                          <a:cubicBezTo>
                            <a:pt x="396386" y="31257"/>
                            <a:pt x="393243" y="32210"/>
                            <a:pt x="390099" y="33067"/>
                          </a:cubicBezTo>
                          <a:cubicBezTo>
                            <a:pt x="357524" y="42878"/>
                            <a:pt x="325425" y="55546"/>
                            <a:pt x="297516" y="73262"/>
                          </a:cubicBezTo>
                          <a:cubicBezTo>
                            <a:pt x="281705" y="83264"/>
                            <a:pt x="267417" y="95075"/>
                            <a:pt x="255035" y="108791"/>
                          </a:cubicBezTo>
                          <a:cubicBezTo>
                            <a:pt x="255511" y="109362"/>
                            <a:pt x="256083" y="110029"/>
                            <a:pt x="256749" y="110696"/>
                          </a:cubicBezTo>
                          <a:cubicBezTo>
                            <a:pt x="253130" y="114887"/>
                            <a:pt x="249606" y="119078"/>
                            <a:pt x="246272" y="123364"/>
                          </a:cubicBezTo>
                          <a:cubicBezTo>
                            <a:pt x="246272" y="123364"/>
                            <a:pt x="246272" y="123459"/>
                            <a:pt x="246272" y="123459"/>
                          </a:cubicBezTo>
                          <a:cubicBezTo>
                            <a:pt x="244938" y="125841"/>
                            <a:pt x="243319" y="128126"/>
                            <a:pt x="241700" y="130317"/>
                          </a:cubicBezTo>
                          <a:cubicBezTo>
                            <a:pt x="240081" y="132508"/>
                            <a:pt x="238461" y="134603"/>
                            <a:pt x="236937" y="136794"/>
                          </a:cubicBezTo>
                          <a:cubicBezTo>
                            <a:pt x="234270" y="140604"/>
                            <a:pt x="231508" y="144414"/>
                            <a:pt x="228841" y="148129"/>
                          </a:cubicBezTo>
                          <a:cubicBezTo>
                            <a:pt x="227603" y="149939"/>
                            <a:pt x="226365" y="151653"/>
                            <a:pt x="225126" y="153463"/>
                          </a:cubicBezTo>
                          <a:cubicBezTo>
                            <a:pt x="212934" y="172989"/>
                            <a:pt x="202647" y="193754"/>
                            <a:pt x="194551" y="215375"/>
                          </a:cubicBezTo>
                          <a:cubicBezTo>
                            <a:pt x="190074" y="227282"/>
                            <a:pt x="172548" y="218328"/>
                            <a:pt x="176930" y="206517"/>
                          </a:cubicBezTo>
                          <a:cubicBezTo>
                            <a:pt x="180549" y="196897"/>
                            <a:pt x="184550" y="187562"/>
                            <a:pt x="188931" y="178323"/>
                          </a:cubicBezTo>
                          <a:cubicBezTo>
                            <a:pt x="182359" y="176894"/>
                            <a:pt x="176835" y="172799"/>
                            <a:pt x="172548" y="167274"/>
                          </a:cubicBezTo>
                          <a:cubicBezTo>
                            <a:pt x="172453" y="167084"/>
                            <a:pt x="172358" y="166893"/>
                            <a:pt x="172167" y="166703"/>
                          </a:cubicBezTo>
                          <a:cubicBezTo>
                            <a:pt x="168548" y="163559"/>
                            <a:pt x="165690" y="159845"/>
                            <a:pt x="163881" y="154892"/>
                          </a:cubicBezTo>
                          <a:cubicBezTo>
                            <a:pt x="161880" y="149367"/>
                            <a:pt x="161880" y="143462"/>
                            <a:pt x="162738" y="137747"/>
                          </a:cubicBezTo>
                          <a:cubicBezTo>
                            <a:pt x="164166" y="128507"/>
                            <a:pt x="169405" y="120316"/>
                            <a:pt x="175311" y="113267"/>
                          </a:cubicBezTo>
                          <a:cubicBezTo>
                            <a:pt x="179406" y="108314"/>
                            <a:pt x="184264" y="103838"/>
                            <a:pt x="189503" y="99837"/>
                          </a:cubicBezTo>
                          <a:cubicBezTo>
                            <a:pt x="191884" y="98027"/>
                            <a:pt x="194265" y="96313"/>
                            <a:pt x="196742" y="94789"/>
                          </a:cubicBezTo>
                          <a:cubicBezTo>
                            <a:pt x="205791" y="89264"/>
                            <a:pt x="216459" y="84407"/>
                            <a:pt x="227317" y="86216"/>
                          </a:cubicBezTo>
                          <a:cubicBezTo>
                            <a:pt x="219221" y="75167"/>
                            <a:pt x="211029" y="64118"/>
                            <a:pt x="202743" y="53165"/>
                          </a:cubicBezTo>
                          <a:cubicBezTo>
                            <a:pt x="196932" y="45449"/>
                            <a:pt x="191313" y="37639"/>
                            <a:pt x="185407" y="29924"/>
                          </a:cubicBezTo>
                          <a:cubicBezTo>
                            <a:pt x="174263" y="15255"/>
                            <a:pt x="161404" y="-556"/>
                            <a:pt x="141211" y="15"/>
                          </a:cubicBezTo>
                          <a:cubicBezTo>
                            <a:pt x="127971" y="396"/>
                            <a:pt x="117303" y="8111"/>
                            <a:pt x="111398" y="19065"/>
                          </a:cubicBezTo>
                          <a:cubicBezTo>
                            <a:pt x="100444" y="39163"/>
                            <a:pt x="104921" y="63928"/>
                            <a:pt x="109398" y="87455"/>
                          </a:cubicBezTo>
                          <a:cubicBezTo>
                            <a:pt x="114827" y="115363"/>
                            <a:pt x="120161" y="143366"/>
                            <a:pt x="125590" y="171275"/>
                          </a:cubicBezTo>
                          <a:cubicBezTo>
                            <a:pt x="96825" y="162893"/>
                            <a:pt x="65487" y="154701"/>
                            <a:pt x="40246" y="165464"/>
                          </a:cubicBezTo>
                          <a:cubicBezTo>
                            <a:pt x="21006" y="173656"/>
                            <a:pt x="8718" y="191849"/>
                            <a:pt x="1575" y="211375"/>
                          </a:cubicBezTo>
                          <a:cubicBezTo>
                            <a:pt x="432" y="214423"/>
                            <a:pt x="-616" y="217852"/>
                            <a:pt x="432" y="221281"/>
                          </a:cubicBezTo>
                          <a:cubicBezTo>
                            <a:pt x="1479" y="224805"/>
                            <a:pt x="4527" y="227567"/>
                            <a:pt x="7385" y="230139"/>
                          </a:cubicBezTo>
                          <a:cubicBezTo>
                            <a:pt x="11957" y="234140"/>
                            <a:pt x="16434" y="238235"/>
                            <a:pt x="21006" y="242236"/>
                          </a:cubicBezTo>
                          <a:cubicBezTo>
                            <a:pt x="26435" y="243569"/>
                            <a:pt x="31864" y="244998"/>
                            <a:pt x="37293" y="246332"/>
                          </a:cubicBezTo>
                          <a:cubicBezTo>
                            <a:pt x="47199" y="238902"/>
                            <a:pt x="58344" y="233378"/>
                            <a:pt x="70631" y="230996"/>
                          </a:cubicBezTo>
                          <a:close/>
                        </a:path>
                      </a:pathLst>
                    </a:custGeom>
                    <a:solidFill>
                      <a:srgbClr val="00D5CB"/>
                    </a:solidFill>
                    <a:ln w="9525" cap="flat">
                      <a:noFill/>
                      <a:prstDash val="solid"/>
                      <a:miter/>
                    </a:ln>
                  </p:spPr>
                  <p:txBody>
                    <a:bodyPr rtlCol="0" anchor="ctr"/>
                    <a:lstStyle/>
                    <a:p>
                      <a:endParaRPr lang="zh-CN" altLang="en-US"/>
                    </a:p>
                  </p:txBody>
                </p:sp>
                <p:sp>
                  <p:nvSpPr>
                    <p:cNvPr id="353" name="任意多边形 50">
                      <a:extLst>
                        <a:ext uri="{FF2B5EF4-FFF2-40B4-BE49-F238E27FC236}">
                          <a16:creationId xmlns:a16="http://schemas.microsoft.com/office/drawing/2014/main" id="{B978CE61-F9C0-5958-2092-9FCD5DFE4468}"/>
                        </a:ext>
                      </a:extLst>
                    </p:cNvPr>
                    <p:cNvSpPr/>
                    <p:nvPr/>
                  </p:nvSpPr>
                  <p:spPr>
                    <a:xfrm>
                      <a:off x="5805297" y="4378737"/>
                      <a:ext cx="6762" cy="4000"/>
                    </a:xfrm>
                    <a:custGeom>
                      <a:avLst/>
                      <a:gdLst>
                        <a:gd name="connsiteX0" fmla="*/ 0 w 6762"/>
                        <a:gd name="connsiteY0" fmla="*/ 0 h 4000"/>
                        <a:gd name="connsiteX1" fmla="*/ 6763 w 6762"/>
                        <a:gd name="connsiteY1" fmla="*/ 4001 h 4000"/>
                        <a:gd name="connsiteX2" fmla="*/ 0 w 6762"/>
                        <a:gd name="connsiteY2" fmla="*/ 0 h 4000"/>
                      </a:gdLst>
                      <a:ahLst/>
                      <a:cxnLst>
                        <a:cxn ang="0">
                          <a:pos x="connsiteX0" y="connsiteY0"/>
                        </a:cxn>
                        <a:cxn ang="0">
                          <a:pos x="connsiteX1" y="connsiteY1"/>
                        </a:cxn>
                        <a:cxn ang="0">
                          <a:pos x="connsiteX2" y="connsiteY2"/>
                        </a:cxn>
                      </a:cxnLst>
                      <a:rect l="l" t="t" r="r" b="b"/>
                      <a:pathLst>
                        <a:path w="6762" h="4000">
                          <a:moveTo>
                            <a:pt x="0" y="0"/>
                          </a:moveTo>
                          <a:cubicBezTo>
                            <a:pt x="2381" y="1143"/>
                            <a:pt x="4667" y="2477"/>
                            <a:pt x="6763" y="4001"/>
                          </a:cubicBezTo>
                          <a:cubicBezTo>
                            <a:pt x="4667" y="2477"/>
                            <a:pt x="2381" y="1143"/>
                            <a:pt x="0" y="0"/>
                          </a:cubicBezTo>
                          <a:close/>
                        </a:path>
                      </a:pathLst>
                    </a:custGeom>
                    <a:solidFill>
                      <a:srgbClr val="00D5CB"/>
                    </a:solidFill>
                    <a:ln w="9525" cap="flat">
                      <a:noFill/>
                      <a:prstDash val="solid"/>
                      <a:miter/>
                    </a:ln>
                  </p:spPr>
                  <p:txBody>
                    <a:bodyPr rtlCol="0" anchor="ctr"/>
                    <a:lstStyle/>
                    <a:p>
                      <a:endParaRPr lang="zh-CN" altLang="en-US"/>
                    </a:p>
                  </p:txBody>
                </p:sp>
                <p:sp>
                  <p:nvSpPr>
                    <p:cNvPr id="354" name="任意多边形 51">
                      <a:extLst>
                        <a:ext uri="{FF2B5EF4-FFF2-40B4-BE49-F238E27FC236}">
                          <a16:creationId xmlns:a16="http://schemas.microsoft.com/office/drawing/2014/main" id="{D5C4BA90-41C3-4C5B-844D-15234F4389B2}"/>
                        </a:ext>
                      </a:extLst>
                    </p:cNvPr>
                    <p:cNvSpPr/>
                    <p:nvPr/>
                  </p:nvSpPr>
                  <p:spPr>
                    <a:xfrm>
                      <a:off x="5702141" y="4505706"/>
                      <a:ext cx="67056" cy="79533"/>
                    </a:xfrm>
                    <a:custGeom>
                      <a:avLst/>
                      <a:gdLst>
                        <a:gd name="connsiteX0" fmla="*/ 0 w 67056"/>
                        <a:gd name="connsiteY0" fmla="*/ 79534 h 79533"/>
                        <a:gd name="connsiteX1" fmla="*/ 67056 w 67056"/>
                        <a:gd name="connsiteY1" fmla="*/ 0 h 79533"/>
                        <a:gd name="connsiteX2" fmla="*/ 0 w 67056"/>
                        <a:gd name="connsiteY2" fmla="*/ 79534 h 79533"/>
                        <a:gd name="connsiteX3" fmla="*/ 0 w 67056"/>
                        <a:gd name="connsiteY3" fmla="*/ 79534 h 79533"/>
                      </a:gdLst>
                      <a:ahLst/>
                      <a:cxnLst>
                        <a:cxn ang="0">
                          <a:pos x="connsiteX0" y="connsiteY0"/>
                        </a:cxn>
                        <a:cxn ang="0">
                          <a:pos x="connsiteX1" y="connsiteY1"/>
                        </a:cxn>
                        <a:cxn ang="0">
                          <a:pos x="connsiteX2" y="connsiteY2"/>
                        </a:cxn>
                        <a:cxn ang="0">
                          <a:pos x="connsiteX3" y="connsiteY3"/>
                        </a:cxn>
                      </a:cxnLst>
                      <a:rect l="l" t="t" r="r" b="b"/>
                      <a:pathLst>
                        <a:path w="67056" h="79533">
                          <a:moveTo>
                            <a:pt x="0" y="79534"/>
                          </a:moveTo>
                          <a:cubicBezTo>
                            <a:pt x="22670" y="53340"/>
                            <a:pt x="45149" y="26860"/>
                            <a:pt x="67056" y="0"/>
                          </a:cubicBezTo>
                          <a:cubicBezTo>
                            <a:pt x="45149" y="26860"/>
                            <a:pt x="22670" y="53245"/>
                            <a:pt x="0" y="79534"/>
                          </a:cubicBezTo>
                          <a:cubicBezTo>
                            <a:pt x="0" y="79534"/>
                            <a:pt x="0" y="79534"/>
                            <a:pt x="0" y="79534"/>
                          </a:cubicBezTo>
                          <a:close/>
                        </a:path>
                      </a:pathLst>
                    </a:custGeom>
                    <a:solidFill>
                      <a:srgbClr val="00D5CB"/>
                    </a:solidFill>
                    <a:ln w="9525" cap="flat">
                      <a:noFill/>
                      <a:prstDash val="solid"/>
                      <a:miter/>
                    </a:ln>
                  </p:spPr>
                  <p:txBody>
                    <a:bodyPr rtlCol="0" anchor="ctr"/>
                    <a:lstStyle/>
                    <a:p>
                      <a:endParaRPr lang="zh-CN" altLang="en-US"/>
                    </a:p>
                  </p:txBody>
                </p:sp>
                <p:sp>
                  <p:nvSpPr>
                    <p:cNvPr id="355" name="任意多边形 52">
                      <a:extLst>
                        <a:ext uri="{FF2B5EF4-FFF2-40B4-BE49-F238E27FC236}">
                          <a16:creationId xmlns:a16="http://schemas.microsoft.com/office/drawing/2014/main" id="{327D38D9-2711-7D16-7FD4-AC70FABF3E49}"/>
                        </a:ext>
                      </a:extLst>
                    </p:cNvPr>
                    <p:cNvSpPr/>
                    <p:nvPr/>
                  </p:nvSpPr>
                  <p:spPr>
                    <a:xfrm>
                      <a:off x="5650515" y="4624197"/>
                      <a:ext cx="17335" cy="19473"/>
                    </a:xfrm>
                    <a:custGeom>
                      <a:avLst/>
                      <a:gdLst>
                        <a:gd name="connsiteX0" fmla="*/ 0 w 17335"/>
                        <a:gd name="connsiteY0" fmla="*/ 19431 h 19473"/>
                        <a:gd name="connsiteX1" fmla="*/ 0 w 17335"/>
                        <a:gd name="connsiteY1" fmla="*/ 19431 h 19473"/>
                        <a:gd name="connsiteX2" fmla="*/ 17336 w 17335"/>
                        <a:gd name="connsiteY2" fmla="*/ 0 h 19473"/>
                        <a:gd name="connsiteX3" fmla="*/ 17240 w 17335"/>
                        <a:gd name="connsiteY3" fmla="*/ 95 h 19473"/>
                        <a:gd name="connsiteX4" fmla="*/ 0 w 17335"/>
                        <a:gd name="connsiteY4" fmla="*/ 19431 h 19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 h="19473">
                          <a:moveTo>
                            <a:pt x="0" y="19431"/>
                          </a:moveTo>
                          <a:cubicBezTo>
                            <a:pt x="0" y="19431"/>
                            <a:pt x="0" y="19526"/>
                            <a:pt x="0" y="19431"/>
                          </a:cubicBezTo>
                          <a:cubicBezTo>
                            <a:pt x="5810" y="13049"/>
                            <a:pt x="11525" y="6477"/>
                            <a:pt x="17336" y="0"/>
                          </a:cubicBezTo>
                          <a:cubicBezTo>
                            <a:pt x="17336" y="0"/>
                            <a:pt x="17336" y="0"/>
                            <a:pt x="17240" y="95"/>
                          </a:cubicBezTo>
                          <a:cubicBezTo>
                            <a:pt x="11525" y="6477"/>
                            <a:pt x="5810" y="13049"/>
                            <a:pt x="0" y="19431"/>
                          </a:cubicBezTo>
                          <a:close/>
                        </a:path>
                      </a:pathLst>
                    </a:custGeom>
                    <a:solidFill>
                      <a:srgbClr val="00D5CB"/>
                    </a:solidFill>
                    <a:ln w="9525" cap="flat">
                      <a:noFill/>
                      <a:prstDash val="solid"/>
                      <a:miter/>
                    </a:ln>
                  </p:spPr>
                  <p:txBody>
                    <a:bodyPr rtlCol="0" anchor="ctr"/>
                    <a:lstStyle/>
                    <a:p>
                      <a:endParaRPr lang="zh-CN" altLang="en-US"/>
                    </a:p>
                  </p:txBody>
                </p:sp>
                <p:sp>
                  <p:nvSpPr>
                    <p:cNvPr id="356" name="任意多边形 53">
                      <a:extLst>
                        <a:ext uri="{FF2B5EF4-FFF2-40B4-BE49-F238E27FC236}">
                          <a16:creationId xmlns:a16="http://schemas.microsoft.com/office/drawing/2014/main" id="{18A20DDC-A6BE-7BD7-F5B0-555C218DEACE}"/>
                        </a:ext>
                      </a:extLst>
                    </p:cNvPr>
                    <p:cNvSpPr/>
                    <p:nvPr/>
                  </p:nvSpPr>
                  <p:spPr>
                    <a:xfrm>
                      <a:off x="5816631" y="4386452"/>
                      <a:ext cx="7048" cy="8286"/>
                    </a:xfrm>
                    <a:custGeom>
                      <a:avLst/>
                      <a:gdLst>
                        <a:gd name="connsiteX0" fmla="*/ 0 w 7048"/>
                        <a:gd name="connsiteY0" fmla="*/ 0 h 8286"/>
                        <a:gd name="connsiteX1" fmla="*/ 7048 w 7048"/>
                        <a:gd name="connsiteY1" fmla="*/ 8287 h 8286"/>
                        <a:gd name="connsiteX2" fmla="*/ 0 w 7048"/>
                        <a:gd name="connsiteY2" fmla="*/ 0 h 8286"/>
                      </a:gdLst>
                      <a:ahLst/>
                      <a:cxnLst>
                        <a:cxn ang="0">
                          <a:pos x="connsiteX0" y="connsiteY0"/>
                        </a:cxn>
                        <a:cxn ang="0">
                          <a:pos x="connsiteX1" y="connsiteY1"/>
                        </a:cxn>
                        <a:cxn ang="0">
                          <a:pos x="connsiteX2" y="connsiteY2"/>
                        </a:cxn>
                      </a:cxnLst>
                      <a:rect l="l" t="t" r="r" b="b"/>
                      <a:pathLst>
                        <a:path w="7048" h="8286">
                          <a:moveTo>
                            <a:pt x="0" y="0"/>
                          </a:moveTo>
                          <a:cubicBezTo>
                            <a:pt x="2667" y="2477"/>
                            <a:pt x="5048" y="5334"/>
                            <a:pt x="7048" y="8287"/>
                          </a:cubicBezTo>
                          <a:cubicBezTo>
                            <a:pt x="5048" y="5334"/>
                            <a:pt x="2667" y="2477"/>
                            <a:pt x="0" y="0"/>
                          </a:cubicBezTo>
                          <a:close/>
                        </a:path>
                      </a:pathLst>
                    </a:custGeom>
                    <a:solidFill>
                      <a:srgbClr val="00D5CB"/>
                    </a:solidFill>
                    <a:ln w="9525" cap="flat">
                      <a:noFill/>
                      <a:prstDash val="solid"/>
                      <a:miter/>
                    </a:ln>
                  </p:spPr>
                  <p:txBody>
                    <a:bodyPr rtlCol="0" anchor="ctr"/>
                    <a:lstStyle/>
                    <a:p>
                      <a:endParaRPr lang="zh-CN" altLang="en-US"/>
                    </a:p>
                  </p:txBody>
                </p:sp>
                <p:sp>
                  <p:nvSpPr>
                    <p:cNvPr id="357" name="任意多边形 54">
                      <a:extLst>
                        <a:ext uri="{FF2B5EF4-FFF2-40B4-BE49-F238E27FC236}">
                          <a16:creationId xmlns:a16="http://schemas.microsoft.com/office/drawing/2014/main" id="{062702E1-1B05-0CC1-AEE2-7D4484C6BEC7}"/>
                        </a:ext>
                      </a:extLst>
                    </p:cNvPr>
                    <p:cNvSpPr/>
                    <p:nvPr/>
                  </p:nvSpPr>
                  <p:spPr>
                    <a:xfrm>
                      <a:off x="5769197" y="4436364"/>
                      <a:ext cx="55054" cy="69246"/>
                    </a:xfrm>
                    <a:custGeom>
                      <a:avLst/>
                      <a:gdLst>
                        <a:gd name="connsiteX0" fmla="*/ 0 w 55054"/>
                        <a:gd name="connsiteY0" fmla="*/ 69247 h 69246"/>
                        <a:gd name="connsiteX1" fmla="*/ 55054 w 55054"/>
                        <a:gd name="connsiteY1" fmla="*/ 0 h 69246"/>
                        <a:gd name="connsiteX2" fmla="*/ 55054 w 55054"/>
                        <a:gd name="connsiteY2" fmla="*/ 0 h 69246"/>
                        <a:gd name="connsiteX3" fmla="*/ 55054 w 55054"/>
                        <a:gd name="connsiteY3" fmla="*/ 0 h 69246"/>
                        <a:gd name="connsiteX4" fmla="*/ 0 w 55054"/>
                        <a:gd name="connsiteY4" fmla="*/ 69247 h 6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54" h="69246">
                          <a:moveTo>
                            <a:pt x="0" y="69247"/>
                          </a:moveTo>
                          <a:cubicBezTo>
                            <a:pt x="18669" y="46387"/>
                            <a:pt x="36957" y="23336"/>
                            <a:pt x="55054" y="0"/>
                          </a:cubicBezTo>
                          <a:cubicBezTo>
                            <a:pt x="55054" y="0"/>
                            <a:pt x="55054" y="0"/>
                            <a:pt x="55054" y="0"/>
                          </a:cubicBezTo>
                          <a:cubicBezTo>
                            <a:pt x="55054" y="0"/>
                            <a:pt x="55054" y="0"/>
                            <a:pt x="55054" y="0"/>
                          </a:cubicBezTo>
                          <a:cubicBezTo>
                            <a:pt x="36957" y="23336"/>
                            <a:pt x="18574" y="46387"/>
                            <a:pt x="0" y="69247"/>
                          </a:cubicBezTo>
                          <a:close/>
                        </a:path>
                      </a:pathLst>
                    </a:custGeom>
                    <a:solidFill>
                      <a:srgbClr val="00D5CB"/>
                    </a:solidFill>
                    <a:ln w="9525" cap="flat">
                      <a:noFill/>
                      <a:prstDash val="solid"/>
                      <a:miter/>
                    </a:ln>
                  </p:spPr>
                  <p:txBody>
                    <a:bodyPr rtlCol="0" anchor="ctr"/>
                    <a:lstStyle/>
                    <a:p>
                      <a:endParaRPr lang="zh-CN" altLang="en-US"/>
                    </a:p>
                  </p:txBody>
                </p:sp>
                <p:sp>
                  <p:nvSpPr>
                    <p:cNvPr id="358" name="任意多边形 55">
                      <a:extLst>
                        <a:ext uri="{FF2B5EF4-FFF2-40B4-BE49-F238E27FC236}">
                          <a16:creationId xmlns:a16="http://schemas.microsoft.com/office/drawing/2014/main" id="{A75822B7-1945-34F3-9BCC-44A4EF87C995}"/>
                        </a:ext>
                      </a:extLst>
                    </p:cNvPr>
                    <p:cNvSpPr/>
                    <p:nvPr/>
                  </p:nvSpPr>
                  <p:spPr>
                    <a:xfrm>
                      <a:off x="5479446" y="4613719"/>
                      <a:ext cx="119252" cy="86010"/>
                    </a:xfrm>
                    <a:custGeom>
                      <a:avLst/>
                      <a:gdLst>
                        <a:gd name="connsiteX0" fmla="*/ 119253 w 119252"/>
                        <a:gd name="connsiteY0" fmla="*/ 2381 h 86010"/>
                        <a:gd name="connsiteX1" fmla="*/ 110871 w 119252"/>
                        <a:gd name="connsiteY1" fmla="*/ 3048 h 86010"/>
                        <a:gd name="connsiteX2" fmla="*/ 43720 w 119252"/>
                        <a:gd name="connsiteY2" fmla="*/ 0 h 86010"/>
                        <a:gd name="connsiteX3" fmla="*/ 35242 w 119252"/>
                        <a:gd name="connsiteY3" fmla="*/ 19812 h 86010"/>
                        <a:gd name="connsiteX4" fmla="*/ 12573 w 119252"/>
                        <a:gd name="connsiteY4" fmla="*/ 35814 h 86010"/>
                        <a:gd name="connsiteX5" fmla="*/ 2286 w 119252"/>
                        <a:gd name="connsiteY5" fmla="*/ 42481 h 86010"/>
                        <a:gd name="connsiteX6" fmla="*/ 0 w 119252"/>
                        <a:gd name="connsiteY6" fmla="*/ 44005 h 86010"/>
                        <a:gd name="connsiteX7" fmla="*/ 47244 w 119252"/>
                        <a:gd name="connsiteY7" fmla="*/ 86011 h 86010"/>
                        <a:gd name="connsiteX8" fmla="*/ 47244 w 119252"/>
                        <a:gd name="connsiteY8" fmla="*/ 86011 h 86010"/>
                        <a:gd name="connsiteX9" fmla="*/ 119253 w 119252"/>
                        <a:gd name="connsiteY9" fmla="*/ 2381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252" h="86010">
                          <a:moveTo>
                            <a:pt x="119253" y="2381"/>
                          </a:moveTo>
                          <a:cubicBezTo>
                            <a:pt x="116491" y="2572"/>
                            <a:pt x="113633" y="2953"/>
                            <a:pt x="110871" y="3048"/>
                          </a:cubicBezTo>
                          <a:cubicBezTo>
                            <a:pt x="88106" y="4096"/>
                            <a:pt x="65818" y="2762"/>
                            <a:pt x="43720" y="0"/>
                          </a:cubicBezTo>
                          <a:cubicBezTo>
                            <a:pt x="43339" y="7334"/>
                            <a:pt x="40481" y="14573"/>
                            <a:pt x="35242" y="19812"/>
                          </a:cubicBezTo>
                          <a:cubicBezTo>
                            <a:pt x="28861" y="26289"/>
                            <a:pt x="20193" y="30861"/>
                            <a:pt x="12573" y="35814"/>
                          </a:cubicBezTo>
                          <a:lnTo>
                            <a:pt x="2286" y="42481"/>
                          </a:lnTo>
                          <a:cubicBezTo>
                            <a:pt x="1524" y="42958"/>
                            <a:pt x="762" y="43529"/>
                            <a:pt x="0" y="44005"/>
                          </a:cubicBezTo>
                          <a:cubicBezTo>
                            <a:pt x="15716" y="58007"/>
                            <a:pt x="31528" y="72009"/>
                            <a:pt x="47244" y="86011"/>
                          </a:cubicBezTo>
                          <a:lnTo>
                            <a:pt x="47244" y="86011"/>
                          </a:lnTo>
                          <a:cubicBezTo>
                            <a:pt x="71247" y="58007"/>
                            <a:pt x="95250" y="30289"/>
                            <a:pt x="119253" y="2381"/>
                          </a:cubicBezTo>
                          <a:close/>
                        </a:path>
                      </a:pathLst>
                    </a:custGeom>
                    <a:solidFill>
                      <a:srgbClr val="04B7A9"/>
                    </a:solidFill>
                    <a:ln w="9525" cap="flat">
                      <a:noFill/>
                      <a:prstDash val="solid"/>
                      <a:miter/>
                    </a:ln>
                  </p:spPr>
                  <p:txBody>
                    <a:bodyPr rtlCol="0" anchor="ctr"/>
                    <a:lstStyle/>
                    <a:p>
                      <a:endParaRPr lang="zh-CN" altLang="en-US"/>
                    </a:p>
                  </p:txBody>
                </p:sp>
                <p:sp>
                  <p:nvSpPr>
                    <p:cNvPr id="359" name="任意多边形 56">
                      <a:extLst>
                        <a:ext uri="{FF2B5EF4-FFF2-40B4-BE49-F238E27FC236}">
                          <a16:creationId xmlns:a16="http://schemas.microsoft.com/office/drawing/2014/main" id="{EF811C01-887C-755A-2D27-B2006B030E5D}"/>
                        </a:ext>
                      </a:extLst>
                    </p:cNvPr>
                    <p:cNvSpPr/>
                    <p:nvPr/>
                  </p:nvSpPr>
                  <p:spPr>
                    <a:xfrm>
                      <a:off x="5667755" y="4601432"/>
                      <a:ext cx="20383" cy="22859"/>
                    </a:xfrm>
                    <a:custGeom>
                      <a:avLst/>
                      <a:gdLst>
                        <a:gd name="connsiteX0" fmla="*/ 12287 w 20383"/>
                        <a:gd name="connsiteY0" fmla="*/ 8858 h 22859"/>
                        <a:gd name="connsiteX1" fmla="*/ 0 w 20383"/>
                        <a:gd name="connsiteY1" fmla="*/ 22860 h 22859"/>
                        <a:gd name="connsiteX2" fmla="*/ 95 w 20383"/>
                        <a:gd name="connsiteY2" fmla="*/ 22765 h 22859"/>
                        <a:gd name="connsiteX3" fmla="*/ 20383 w 20383"/>
                        <a:gd name="connsiteY3" fmla="*/ 0 h 22859"/>
                        <a:gd name="connsiteX4" fmla="*/ 20098 w 20383"/>
                        <a:gd name="connsiteY4" fmla="*/ 95 h 22859"/>
                        <a:gd name="connsiteX5" fmla="*/ 12478 w 20383"/>
                        <a:gd name="connsiteY5" fmla="*/ 8668 h 22859"/>
                        <a:gd name="connsiteX6" fmla="*/ 12287 w 20383"/>
                        <a:gd name="connsiteY6" fmla="*/ 8858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3" h="22859">
                          <a:moveTo>
                            <a:pt x="12287" y="8858"/>
                          </a:moveTo>
                          <a:cubicBezTo>
                            <a:pt x="8192" y="13526"/>
                            <a:pt x="4096" y="18193"/>
                            <a:pt x="0" y="22860"/>
                          </a:cubicBezTo>
                          <a:cubicBezTo>
                            <a:pt x="0" y="22860"/>
                            <a:pt x="0" y="22860"/>
                            <a:pt x="95" y="22765"/>
                          </a:cubicBezTo>
                          <a:cubicBezTo>
                            <a:pt x="6858" y="15145"/>
                            <a:pt x="13716" y="7715"/>
                            <a:pt x="20383" y="0"/>
                          </a:cubicBezTo>
                          <a:cubicBezTo>
                            <a:pt x="20288" y="0"/>
                            <a:pt x="20193" y="0"/>
                            <a:pt x="20098" y="95"/>
                          </a:cubicBezTo>
                          <a:cubicBezTo>
                            <a:pt x="17621" y="2953"/>
                            <a:pt x="15050" y="5810"/>
                            <a:pt x="12478" y="8668"/>
                          </a:cubicBezTo>
                          <a:cubicBezTo>
                            <a:pt x="12383" y="8763"/>
                            <a:pt x="12383" y="8763"/>
                            <a:pt x="12287" y="8858"/>
                          </a:cubicBezTo>
                          <a:close/>
                        </a:path>
                      </a:pathLst>
                    </a:custGeom>
                    <a:solidFill>
                      <a:srgbClr val="04B7A9"/>
                    </a:solidFill>
                    <a:ln w="9525" cap="flat">
                      <a:noFill/>
                      <a:prstDash val="solid"/>
                      <a:miter/>
                    </a:ln>
                  </p:spPr>
                  <p:txBody>
                    <a:bodyPr rtlCol="0" anchor="ctr"/>
                    <a:lstStyle/>
                    <a:p>
                      <a:endParaRPr lang="zh-CN" altLang="en-US"/>
                    </a:p>
                  </p:txBody>
                </p:sp>
                <p:sp>
                  <p:nvSpPr>
                    <p:cNvPr id="360" name="任意多边形 57">
                      <a:extLst>
                        <a:ext uri="{FF2B5EF4-FFF2-40B4-BE49-F238E27FC236}">
                          <a16:creationId xmlns:a16="http://schemas.microsoft.com/office/drawing/2014/main" id="{B4490FF5-E932-7748-E6E8-DDF0171AC264}"/>
                        </a:ext>
                      </a:extLst>
                    </p:cNvPr>
                    <p:cNvSpPr/>
                    <p:nvPr/>
                  </p:nvSpPr>
                  <p:spPr>
                    <a:xfrm>
                      <a:off x="5401341" y="4588097"/>
                      <a:ext cx="16287" cy="9143"/>
                    </a:xfrm>
                    <a:custGeom>
                      <a:avLst/>
                      <a:gdLst>
                        <a:gd name="connsiteX0" fmla="*/ 0 w 16287"/>
                        <a:gd name="connsiteY0" fmla="*/ 0 h 9143"/>
                        <a:gd name="connsiteX1" fmla="*/ 0 w 16287"/>
                        <a:gd name="connsiteY1" fmla="*/ 0 h 9143"/>
                        <a:gd name="connsiteX2" fmla="*/ 10287 w 16287"/>
                        <a:gd name="connsiteY2" fmla="*/ 9144 h 9143"/>
                        <a:gd name="connsiteX3" fmla="*/ 16288 w 16287"/>
                        <a:gd name="connsiteY3" fmla="*/ 4096 h 9143"/>
                        <a:gd name="connsiteX4" fmla="*/ 0 w 16287"/>
                        <a:gd name="connsiteY4" fmla="*/ 0 h 9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9143">
                          <a:moveTo>
                            <a:pt x="0" y="0"/>
                          </a:moveTo>
                          <a:lnTo>
                            <a:pt x="0" y="0"/>
                          </a:lnTo>
                          <a:cubicBezTo>
                            <a:pt x="3429" y="3048"/>
                            <a:pt x="6858" y="6096"/>
                            <a:pt x="10287" y="9144"/>
                          </a:cubicBezTo>
                          <a:cubicBezTo>
                            <a:pt x="12192" y="7334"/>
                            <a:pt x="14288" y="5715"/>
                            <a:pt x="16288" y="4096"/>
                          </a:cubicBezTo>
                          <a:cubicBezTo>
                            <a:pt x="10858" y="2762"/>
                            <a:pt x="5429" y="1429"/>
                            <a:pt x="0" y="0"/>
                          </a:cubicBezTo>
                          <a:close/>
                        </a:path>
                      </a:pathLst>
                    </a:custGeom>
                    <a:solidFill>
                      <a:srgbClr val="04B7A9"/>
                    </a:solidFill>
                    <a:ln w="9525" cap="flat">
                      <a:noFill/>
                      <a:prstDash val="solid"/>
                      <a:miter/>
                    </a:ln>
                  </p:spPr>
                  <p:txBody>
                    <a:bodyPr rtlCol="0" anchor="ctr"/>
                    <a:lstStyle/>
                    <a:p>
                      <a:endParaRPr lang="zh-CN" altLang="en-US"/>
                    </a:p>
                  </p:txBody>
                </p:sp>
                <p:sp>
                  <p:nvSpPr>
                    <p:cNvPr id="361" name="任意多边形 58">
                      <a:extLst>
                        <a:ext uri="{FF2B5EF4-FFF2-40B4-BE49-F238E27FC236}">
                          <a16:creationId xmlns:a16="http://schemas.microsoft.com/office/drawing/2014/main" id="{C6D8201A-B927-4228-573A-145FBDEC2D77}"/>
                        </a:ext>
                      </a:extLst>
                    </p:cNvPr>
                    <p:cNvSpPr/>
                    <p:nvPr/>
                  </p:nvSpPr>
                  <p:spPr>
                    <a:xfrm>
                      <a:off x="5604605" y="4378642"/>
                      <a:ext cx="226138" cy="230695"/>
                    </a:xfrm>
                    <a:custGeom>
                      <a:avLst/>
                      <a:gdLst>
                        <a:gd name="connsiteX0" fmla="*/ 226028 w 226138"/>
                        <a:gd name="connsiteY0" fmla="*/ 34671 h 230695"/>
                        <a:gd name="connsiteX1" fmla="*/ 225457 w 226138"/>
                        <a:gd name="connsiteY1" fmla="*/ 31242 h 230695"/>
                        <a:gd name="connsiteX2" fmla="*/ 225076 w 226138"/>
                        <a:gd name="connsiteY2" fmla="*/ 29527 h 230695"/>
                        <a:gd name="connsiteX3" fmla="*/ 223647 w 226138"/>
                        <a:gd name="connsiteY3" fmla="*/ 24955 h 230695"/>
                        <a:gd name="connsiteX4" fmla="*/ 222695 w 226138"/>
                        <a:gd name="connsiteY4" fmla="*/ 22860 h 230695"/>
                        <a:gd name="connsiteX5" fmla="*/ 221552 w 226138"/>
                        <a:gd name="connsiteY5" fmla="*/ 20383 h 230695"/>
                        <a:gd name="connsiteX6" fmla="*/ 220218 w 226138"/>
                        <a:gd name="connsiteY6" fmla="*/ 18002 h 230695"/>
                        <a:gd name="connsiteX7" fmla="*/ 219075 w 226138"/>
                        <a:gd name="connsiteY7" fmla="*/ 16192 h 230695"/>
                        <a:gd name="connsiteX8" fmla="*/ 212027 w 226138"/>
                        <a:gd name="connsiteY8" fmla="*/ 7906 h 230695"/>
                        <a:gd name="connsiteX9" fmla="*/ 210979 w 226138"/>
                        <a:gd name="connsiteY9" fmla="*/ 6953 h 230695"/>
                        <a:gd name="connsiteX10" fmla="*/ 208121 w 226138"/>
                        <a:gd name="connsiteY10" fmla="*/ 4667 h 230695"/>
                        <a:gd name="connsiteX11" fmla="*/ 207359 w 226138"/>
                        <a:gd name="connsiteY11" fmla="*/ 4191 h 230695"/>
                        <a:gd name="connsiteX12" fmla="*/ 200596 w 226138"/>
                        <a:gd name="connsiteY12" fmla="*/ 190 h 230695"/>
                        <a:gd name="connsiteX13" fmla="*/ 200311 w 226138"/>
                        <a:gd name="connsiteY13" fmla="*/ 0 h 230695"/>
                        <a:gd name="connsiteX14" fmla="*/ 200311 w 226138"/>
                        <a:gd name="connsiteY14" fmla="*/ 0 h 230695"/>
                        <a:gd name="connsiteX15" fmla="*/ 0 w 226138"/>
                        <a:gd name="connsiteY15" fmla="*/ 230696 h 230695"/>
                        <a:gd name="connsiteX16" fmla="*/ 97441 w 226138"/>
                        <a:gd name="connsiteY16" fmla="*/ 206692 h 230695"/>
                        <a:gd name="connsiteX17" fmla="*/ 164497 w 226138"/>
                        <a:gd name="connsiteY17" fmla="*/ 127159 h 230695"/>
                        <a:gd name="connsiteX18" fmla="*/ 219551 w 226138"/>
                        <a:gd name="connsiteY18" fmla="*/ 57912 h 230695"/>
                        <a:gd name="connsiteX19" fmla="*/ 219551 w 226138"/>
                        <a:gd name="connsiteY19" fmla="*/ 57912 h 230695"/>
                        <a:gd name="connsiteX20" fmla="*/ 222504 w 226138"/>
                        <a:gd name="connsiteY20" fmla="*/ 53245 h 230695"/>
                        <a:gd name="connsiteX21" fmla="*/ 223171 w 226138"/>
                        <a:gd name="connsiteY21" fmla="*/ 51816 h 230695"/>
                        <a:gd name="connsiteX22" fmla="*/ 224599 w 226138"/>
                        <a:gd name="connsiteY22" fmla="*/ 48101 h 230695"/>
                        <a:gd name="connsiteX23" fmla="*/ 225076 w 226138"/>
                        <a:gd name="connsiteY23" fmla="*/ 46767 h 230695"/>
                        <a:gd name="connsiteX24" fmla="*/ 226028 w 226138"/>
                        <a:gd name="connsiteY24" fmla="*/ 41815 h 230695"/>
                        <a:gd name="connsiteX25" fmla="*/ 226028 w 226138"/>
                        <a:gd name="connsiteY25" fmla="*/ 40862 h 230695"/>
                        <a:gd name="connsiteX26" fmla="*/ 226028 w 226138"/>
                        <a:gd name="connsiteY26" fmla="*/ 36671 h 230695"/>
                        <a:gd name="connsiteX27" fmla="*/ 226028 w 226138"/>
                        <a:gd name="connsiteY27" fmla="*/ 34671 h 23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6138" h="230695">
                          <a:moveTo>
                            <a:pt x="226028" y="34671"/>
                          </a:moveTo>
                          <a:cubicBezTo>
                            <a:pt x="225933" y="33528"/>
                            <a:pt x="225742" y="32385"/>
                            <a:pt x="225457" y="31242"/>
                          </a:cubicBezTo>
                          <a:cubicBezTo>
                            <a:pt x="225362" y="30671"/>
                            <a:pt x="225266" y="30099"/>
                            <a:pt x="225076" y="29527"/>
                          </a:cubicBezTo>
                          <a:cubicBezTo>
                            <a:pt x="224695" y="28004"/>
                            <a:pt x="224219" y="26479"/>
                            <a:pt x="223647" y="24955"/>
                          </a:cubicBezTo>
                          <a:cubicBezTo>
                            <a:pt x="223361" y="24193"/>
                            <a:pt x="223075" y="23527"/>
                            <a:pt x="222695" y="22860"/>
                          </a:cubicBezTo>
                          <a:cubicBezTo>
                            <a:pt x="222313" y="22003"/>
                            <a:pt x="221932" y="21146"/>
                            <a:pt x="221552" y="20383"/>
                          </a:cubicBezTo>
                          <a:cubicBezTo>
                            <a:pt x="221171" y="19526"/>
                            <a:pt x="220694" y="18764"/>
                            <a:pt x="220218" y="18002"/>
                          </a:cubicBezTo>
                          <a:cubicBezTo>
                            <a:pt x="219837" y="17335"/>
                            <a:pt x="219456" y="16764"/>
                            <a:pt x="219075" y="16192"/>
                          </a:cubicBezTo>
                          <a:cubicBezTo>
                            <a:pt x="217075" y="13144"/>
                            <a:pt x="214694" y="10382"/>
                            <a:pt x="212027" y="7906"/>
                          </a:cubicBezTo>
                          <a:cubicBezTo>
                            <a:pt x="211646" y="7620"/>
                            <a:pt x="211360" y="7239"/>
                            <a:pt x="210979" y="6953"/>
                          </a:cubicBezTo>
                          <a:cubicBezTo>
                            <a:pt x="210026" y="6191"/>
                            <a:pt x="209074" y="5334"/>
                            <a:pt x="208121" y="4667"/>
                          </a:cubicBezTo>
                          <a:cubicBezTo>
                            <a:pt x="207931" y="4477"/>
                            <a:pt x="207645" y="4286"/>
                            <a:pt x="207359" y="4191"/>
                          </a:cubicBezTo>
                          <a:cubicBezTo>
                            <a:pt x="205264" y="2667"/>
                            <a:pt x="202978" y="1333"/>
                            <a:pt x="200596" y="190"/>
                          </a:cubicBezTo>
                          <a:cubicBezTo>
                            <a:pt x="200501" y="95"/>
                            <a:pt x="200406" y="95"/>
                            <a:pt x="200311" y="0"/>
                          </a:cubicBezTo>
                          <a:cubicBezTo>
                            <a:pt x="200311" y="0"/>
                            <a:pt x="200311" y="0"/>
                            <a:pt x="200311" y="0"/>
                          </a:cubicBezTo>
                          <a:cubicBezTo>
                            <a:pt x="133160" y="76486"/>
                            <a:pt x="66484" y="153543"/>
                            <a:pt x="0" y="230696"/>
                          </a:cubicBezTo>
                          <a:cubicBezTo>
                            <a:pt x="32766" y="224409"/>
                            <a:pt x="65151" y="215836"/>
                            <a:pt x="97441" y="206692"/>
                          </a:cubicBezTo>
                          <a:cubicBezTo>
                            <a:pt x="120110" y="180499"/>
                            <a:pt x="142589" y="154019"/>
                            <a:pt x="164497" y="127159"/>
                          </a:cubicBezTo>
                          <a:cubicBezTo>
                            <a:pt x="183166" y="104299"/>
                            <a:pt x="201454" y="81248"/>
                            <a:pt x="219551" y="57912"/>
                          </a:cubicBezTo>
                          <a:cubicBezTo>
                            <a:pt x="219551" y="57912"/>
                            <a:pt x="219551" y="57912"/>
                            <a:pt x="219551" y="57912"/>
                          </a:cubicBezTo>
                          <a:cubicBezTo>
                            <a:pt x="220694" y="56388"/>
                            <a:pt x="221647" y="54864"/>
                            <a:pt x="222504" y="53245"/>
                          </a:cubicBezTo>
                          <a:cubicBezTo>
                            <a:pt x="222790" y="52768"/>
                            <a:pt x="222980" y="52292"/>
                            <a:pt x="223171" y="51816"/>
                          </a:cubicBezTo>
                          <a:cubicBezTo>
                            <a:pt x="223742" y="50578"/>
                            <a:pt x="224219" y="49339"/>
                            <a:pt x="224599" y="48101"/>
                          </a:cubicBezTo>
                          <a:cubicBezTo>
                            <a:pt x="224790" y="47625"/>
                            <a:pt x="224885" y="47149"/>
                            <a:pt x="225076" y="46767"/>
                          </a:cubicBezTo>
                          <a:cubicBezTo>
                            <a:pt x="225552" y="45148"/>
                            <a:pt x="225838" y="43434"/>
                            <a:pt x="226028" y="41815"/>
                          </a:cubicBezTo>
                          <a:cubicBezTo>
                            <a:pt x="226028" y="41529"/>
                            <a:pt x="226028" y="41243"/>
                            <a:pt x="226028" y="40862"/>
                          </a:cubicBezTo>
                          <a:cubicBezTo>
                            <a:pt x="226123" y="39433"/>
                            <a:pt x="226123" y="38100"/>
                            <a:pt x="226028" y="36671"/>
                          </a:cubicBezTo>
                          <a:cubicBezTo>
                            <a:pt x="226219" y="35909"/>
                            <a:pt x="226123" y="35338"/>
                            <a:pt x="226028" y="34671"/>
                          </a:cubicBezTo>
                          <a:close/>
                        </a:path>
                      </a:pathLst>
                    </a:custGeom>
                    <a:solidFill>
                      <a:srgbClr val="EAEFEF"/>
                    </a:solidFill>
                    <a:ln w="9525" cap="flat">
                      <a:noFill/>
                      <a:prstDash val="solid"/>
                      <a:miter/>
                    </a:ln>
                  </p:spPr>
                  <p:txBody>
                    <a:bodyPr rtlCol="0" anchor="ctr"/>
                    <a:lstStyle/>
                    <a:p>
                      <a:endParaRPr lang="zh-CN" altLang="en-US"/>
                    </a:p>
                  </p:txBody>
                </p:sp>
                <p:sp>
                  <p:nvSpPr>
                    <p:cNvPr id="362" name="任意多边形 59">
                      <a:extLst>
                        <a:ext uri="{FF2B5EF4-FFF2-40B4-BE49-F238E27FC236}">
                          <a16:creationId xmlns:a16="http://schemas.microsoft.com/office/drawing/2014/main" id="{CECAB247-E9BE-C730-40E8-563393BC671C}"/>
                        </a:ext>
                      </a:extLst>
                    </p:cNvPr>
                    <p:cNvSpPr/>
                    <p:nvPr/>
                  </p:nvSpPr>
                  <p:spPr>
                    <a:xfrm>
                      <a:off x="5526786" y="4616005"/>
                      <a:ext cx="72104" cy="83724"/>
                    </a:xfrm>
                    <a:custGeom>
                      <a:avLst/>
                      <a:gdLst>
                        <a:gd name="connsiteX0" fmla="*/ 0 w 72104"/>
                        <a:gd name="connsiteY0" fmla="*/ 83725 h 83724"/>
                        <a:gd name="connsiteX1" fmla="*/ 71914 w 72104"/>
                        <a:gd name="connsiteY1" fmla="*/ 191 h 83724"/>
                        <a:gd name="connsiteX2" fmla="*/ 72104 w 72104"/>
                        <a:gd name="connsiteY2" fmla="*/ 0 h 83724"/>
                        <a:gd name="connsiteX3" fmla="*/ 71914 w 72104"/>
                        <a:gd name="connsiteY3" fmla="*/ 191 h 83724"/>
                        <a:gd name="connsiteX4" fmla="*/ 0 w 72104"/>
                        <a:gd name="connsiteY4" fmla="*/ 83725 h 8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04" h="83724">
                          <a:moveTo>
                            <a:pt x="0" y="83725"/>
                          </a:moveTo>
                          <a:cubicBezTo>
                            <a:pt x="23908" y="55817"/>
                            <a:pt x="47911" y="28004"/>
                            <a:pt x="71914" y="191"/>
                          </a:cubicBezTo>
                          <a:cubicBezTo>
                            <a:pt x="72009" y="95"/>
                            <a:pt x="72009" y="95"/>
                            <a:pt x="72104" y="0"/>
                          </a:cubicBezTo>
                          <a:cubicBezTo>
                            <a:pt x="72009" y="95"/>
                            <a:pt x="72009" y="95"/>
                            <a:pt x="71914" y="191"/>
                          </a:cubicBezTo>
                          <a:cubicBezTo>
                            <a:pt x="47911" y="28004"/>
                            <a:pt x="23908" y="55721"/>
                            <a:pt x="0" y="83725"/>
                          </a:cubicBezTo>
                          <a:close/>
                        </a:path>
                      </a:pathLst>
                    </a:custGeom>
                    <a:solidFill>
                      <a:srgbClr val="EAEFEF"/>
                    </a:solidFill>
                    <a:ln w="9525" cap="flat">
                      <a:noFill/>
                      <a:prstDash val="solid"/>
                      <a:miter/>
                    </a:ln>
                  </p:spPr>
                  <p:txBody>
                    <a:bodyPr rtlCol="0" anchor="ctr"/>
                    <a:lstStyle/>
                    <a:p>
                      <a:endParaRPr lang="zh-CN" altLang="en-US"/>
                    </a:p>
                  </p:txBody>
                </p:sp>
                <p:sp>
                  <p:nvSpPr>
                    <p:cNvPr id="363" name="任意多边形 60">
                      <a:extLst>
                        <a:ext uri="{FF2B5EF4-FFF2-40B4-BE49-F238E27FC236}">
                          <a16:creationId xmlns:a16="http://schemas.microsoft.com/office/drawing/2014/main" id="{7B53C538-DDAD-328E-BABF-18A9A72A395B}"/>
                        </a:ext>
                      </a:extLst>
                    </p:cNvPr>
                    <p:cNvSpPr/>
                    <p:nvPr/>
                  </p:nvSpPr>
                  <p:spPr>
                    <a:xfrm>
                      <a:off x="5650515" y="4610290"/>
                      <a:ext cx="29527" cy="33337"/>
                    </a:xfrm>
                    <a:custGeom>
                      <a:avLst/>
                      <a:gdLst>
                        <a:gd name="connsiteX0" fmla="*/ 29527 w 29527"/>
                        <a:gd name="connsiteY0" fmla="*/ 0 h 33337"/>
                        <a:gd name="connsiteX1" fmla="*/ 9620 w 29527"/>
                        <a:gd name="connsiteY1" fmla="*/ 22479 h 33337"/>
                        <a:gd name="connsiteX2" fmla="*/ 0 w 29527"/>
                        <a:gd name="connsiteY2" fmla="*/ 33338 h 33337"/>
                        <a:gd name="connsiteX3" fmla="*/ 17240 w 29527"/>
                        <a:gd name="connsiteY3" fmla="*/ 13907 h 33337"/>
                        <a:gd name="connsiteX4" fmla="*/ 29527 w 29527"/>
                        <a:gd name="connsiteY4" fmla="*/ 0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 h="33337">
                          <a:moveTo>
                            <a:pt x="29527" y="0"/>
                          </a:moveTo>
                          <a:cubicBezTo>
                            <a:pt x="22860" y="7525"/>
                            <a:pt x="16288" y="15050"/>
                            <a:pt x="9620" y="22479"/>
                          </a:cubicBezTo>
                          <a:cubicBezTo>
                            <a:pt x="6382" y="26099"/>
                            <a:pt x="3239" y="29718"/>
                            <a:pt x="0" y="33338"/>
                          </a:cubicBezTo>
                          <a:cubicBezTo>
                            <a:pt x="5810" y="26956"/>
                            <a:pt x="11525" y="20384"/>
                            <a:pt x="17240" y="13907"/>
                          </a:cubicBezTo>
                          <a:cubicBezTo>
                            <a:pt x="21336" y="9335"/>
                            <a:pt x="25432" y="4667"/>
                            <a:pt x="29527" y="0"/>
                          </a:cubicBezTo>
                          <a:close/>
                        </a:path>
                      </a:pathLst>
                    </a:custGeom>
                    <a:solidFill>
                      <a:srgbClr val="EAEFEF"/>
                    </a:solidFill>
                    <a:ln w="9525" cap="flat">
                      <a:noFill/>
                      <a:prstDash val="solid"/>
                      <a:miter/>
                    </a:ln>
                  </p:spPr>
                  <p:txBody>
                    <a:bodyPr rtlCol="0" anchor="ctr"/>
                    <a:lstStyle/>
                    <a:p>
                      <a:endParaRPr lang="zh-CN" altLang="en-US"/>
                    </a:p>
                  </p:txBody>
                </p:sp>
                <p:sp>
                  <p:nvSpPr>
                    <p:cNvPr id="364" name="任意多边形 61">
                      <a:extLst>
                        <a:ext uri="{FF2B5EF4-FFF2-40B4-BE49-F238E27FC236}">
                          <a16:creationId xmlns:a16="http://schemas.microsoft.com/office/drawing/2014/main" id="{019601EB-2178-48E6-E3DA-AFD6963240EA}"/>
                        </a:ext>
                      </a:extLst>
                    </p:cNvPr>
                    <p:cNvSpPr/>
                    <p:nvPr/>
                  </p:nvSpPr>
                  <p:spPr>
                    <a:xfrm>
                      <a:off x="5526786" y="4585239"/>
                      <a:ext cx="175450" cy="137454"/>
                    </a:xfrm>
                    <a:custGeom>
                      <a:avLst/>
                      <a:gdLst>
                        <a:gd name="connsiteX0" fmla="*/ 77914 w 175450"/>
                        <a:gd name="connsiteY0" fmla="*/ 24003 h 137454"/>
                        <a:gd name="connsiteX1" fmla="*/ 77914 w 175450"/>
                        <a:gd name="connsiteY1" fmla="*/ 24003 h 137454"/>
                        <a:gd name="connsiteX2" fmla="*/ 72104 w 175450"/>
                        <a:gd name="connsiteY2" fmla="*/ 30766 h 137454"/>
                        <a:gd name="connsiteX3" fmla="*/ 71914 w 175450"/>
                        <a:gd name="connsiteY3" fmla="*/ 30956 h 137454"/>
                        <a:gd name="connsiteX4" fmla="*/ 0 w 175450"/>
                        <a:gd name="connsiteY4" fmla="*/ 114490 h 137454"/>
                        <a:gd name="connsiteX5" fmla="*/ 0 w 175450"/>
                        <a:gd name="connsiteY5" fmla="*/ 114490 h 137454"/>
                        <a:gd name="connsiteX6" fmla="*/ 11525 w 175450"/>
                        <a:gd name="connsiteY6" fmla="*/ 124777 h 137454"/>
                        <a:gd name="connsiteX7" fmla="*/ 19431 w 175450"/>
                        <a:gd name="connsiteY7" fmla="*/ 131350 h 137454"/>
                        <a:gd name="connsiteX8" fmla="*/ 28289 w 175450"/>
                        <a:gd name="connsiteY8" fmla="*/ 136112 h 137454"/>
                        <a:gd name="connsiteX9" fmla="*/ 34004 w 175450"/>
                        <a:gd name="connsiteY9" fmla="*/ 137350 h 137454"/>
                        <a:gd name="connsiteX10" fmla="*/ 39529 w 175450"/>
                        <a:gd name="connsiteY10" fmla="*/ 137255 h 137454"/>
                        <a:gd name="connsiteX11" fmla="*/ 44767 w 175450"/>
                        <a:gd name="connsiteY11" fmla="*/ 136017 h 137454"/>
                        <a:gd name="connsiteX12" fmla="*/ 56864 w 175450"/>
                        <a:gd name="connsiteY12" fmla="*/ 129159 h 137454"/>
                        <a:gd name="connsiteX13" fmla="*/ 67246 w 175450"/>
                        <a:gd name="connsiteY13" fmla="*/ 119539 h 137454"/>
                        <a:gd name="connsiteX14" fmla="*/ 67342 w 175450"/>
                        <a:gd name="connsiteY14" fmla="*/ 119443 h 137454"/>
                        <a:gd name="connsiteX15" fmla="*/ 67627 w 175450"/>
                        <a:gd name="connsiteY15" fmla="*/ 119158 h 137454"/>
                        <a:gd name="connsiteX16" fmla="*/ 119063 w 175450"/>
                        <a:gd name="connsiteY16" fmla="*/ 63627 h 137454"/>
                        <a:gd name="connsiteX17" fmla="*/ 123730 w 175450"/>
                        <a:gd name="connsiteY17" fmla="*/ 58483 h 137454"/>
                        <a:gd name="connsiteX18" fmla="*/ 123730 w 175450"/>
                        <a:gd name="connsiteY18" fmla="*/ 58483 h 137454"/>
                        <a:gd name="connsiteX19" fmla="*/ 133350 w 175450"/>
                        <a:gd name="connsiteY19" fmla="*/ 47625 h 137454"/>
                        <a:gd name="connsiteX20" fmla="*/ 153257 w 175450"/>
                        <a:gd name="connsiteY20" fmla="*/ 25146 h 137454"/>
                        <a:gd name="connsiteX21" fmla="*/ 153352 w 175450"/>
                        <a:gd name="connsiteY21" fmla="*/ 24955 h 137454"/>
                        <a:gd name="connsiteX22" fmla="*/ 160973 w 175450"/>
                        <a:gd name="connsiteY22" fmla="*/ 16383 h 137454"/>
                        <a:gd name="connsiteX23" fmla="*/ 175450 w 175450"/>
                        <a:gd name="connsiteY23" fmla="*/ 0 h 137454"/>
                        <a:gd name="connsiteX24" fmla="*/ 175260 w 175450"/>
                        <a:gd name="connsiteY24" fmla="*/ 0 h 137454"/>
                        <a:gd name="connsiteX25" fmla="*/ 175260 w 175450"/>
                        <a:gd name="connsiteY25" fmla="*/ 0 h 137454"/>
                        <a:gd name="connsiteX26" fmla="*/ 77914 w 175450"/>
                        <a:gd name="connsiteY26" fmla="*/ 24003 h 13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450" h="137454">
                          <a:moveTo>
                            <a:pt x="77914" y="24003"/>
                          </a:moveTo>
                          <a:cubicBezTo>
                            <a:pt x="77914" y="24003"/>
                            <a:pt x="77914" y="24003"/>
                            <a:pt x="77914" y="24003"/>
                          </a:cubicBezTo>
                          <a:cubicBezTo>
                            <a:pt x="75914" y="26289"/>
                            <a:pt x="74009" y="28480"/>
                            <a:pt x="72104" y="30766"/>
                          </a:cubicBezTo>
                          <a:cubicBezTo>
                            <a:pt x="72009" y="30861"/>
                            <a:pt x="72009" y="30861"/>
                            <a:pt x="71914" y="30956"/>
                          </a:cubicBezTo>
                          <a:cubicBezTo>
                            <a:pt x="47911" y="58769"/>
                            <a:pt x="23908" y="86582"/>
                            <a:pt x="0" y="114490"/>
                          </a:cubicBezTo>
                          <a:lnTo>
                            <a:pt x="0" y="114490"/>
                          </a:lnTo>
                          <a:cubicBezTo>
                            <a:pt x="3810" y="117919"/>
                            <a:pt x="7715" y="121348"/>
                            <a:pt x="11525" y="124777"/>
                          </a:cubicBezTo>
                          <a:cubicBezTo>
                            <a:pt x="14097" y="127063"/>
                            <a:pt x="16669" y="129349"/>
                            <a:pt x="19431" y="131350"/>
                          </a:cubicBezTo>
                          <a:cubicBezTo>
                            <a:pt x="22193" y="133350"/>
                            <a:pt x="25146" y="135064"/>
                            <a:pt x="28289" y="136112"/>
                          </a:cubicBezTo>
                          <a:cubicBezTo>
                            <a:pt x="30194" y="136779"/>
                            <a:pt x="32099" y="137160"/>
                            <a:pt x="34004" y="137350"/>
                          </a:cubicBezTo>
                          <a:cubicBezTo>
                            <a:pt x="35909" y="137541"/>
                            <a:pt x="37719" y="137446"/>
                            <a:pt x="39529" y="137255"/>
                          </a:cubicBezTo>
                          <a:cubicBezTo>
                            <a:pt x="41338" y="136969"/>
                            <a:pt x="43053" y="136588"/>
                            <a:pt x="44767" y="136017"/>
                          </a:cubicBezTo>
                          <a:cubicBezTo>
                            <a:pt x="49054" y="134588"/>
                            <a:pt x="53150" y="132112"/>
                            <a:pt x="56864" y="129159"/>
                          </a:cubicBezTo>
                          <a:cubicBezTo>
                            <a:pt x="60579" y="126206"/>
                            <a:pt x="64103" y="122872"/>
                            <a:pt x="67246" y="119539"/>
                          </a:cubicBezTo>
                          <a:cubicBezTo>
                            <a:pt x="67246" y="119539"/>
                            <a:pt x="67342" y="119443"/>
                            <a:pt x="67342" y="119443"/>
                          </a:cubicBezTo>
                          <a:cubicBezTo>
                            <a:pt x="67437" y="119348"/>
                            <a:pt x="67532" y="119253"/>
                            <a:pt x="67627" y="119158"/>
                          </a:cubicBezTo>
                          <a:cubicBezTo>
                            <a:pt x="84963" y="100870"/>
                            <a:pt x="102108" y="82296"/>
                            <a:pt x="119063" y="63627"/>
                          </a:cubicBezTo>
                          <a:cubicBezTo>
                            <a:pt x="120586" y="61913"/>
                            <a:pt x="122206" y="60198"/>
                            <a:pt x="123730" y="58483"/>
                          </a:cubicBezTo>
                          <a:cubicBezTo>
                            <a:pt x="123730" y="58483"/>
                            <a:pt x="123730" y="58483"/>
                            <a:pt x="123730" y="58483"/>
                          </a:cubicBezTo>
                          <a:cubicBezTo>
                            <a:pt x="126968" y="54864"/>
                            <a:pt x="130111" y="51244"/>
                            <a:pt x="133350" y="47625"/>
                          </a:cubicBezTo>
                          <a:cubicBezTo>
                            <a:pt x="140017" y="40195"/>
                            <a:pt x="146590" y="32671"/>
                            <a:pt x="153257" y="25146"/>
                          </a:cubicBezTo>
                          <a:cubicBezTo>
                            <a:pt x="153257" y="25051"/>
                            <a:pt x="153352" y="25051"/>
                            <a:pt x="153352" y="24955"/>
                          </a:cubicBezTo>
                          <a:cubicBezTo>
                            <a:pt x="155924" y="22098"/>
                            <a:pt x="158401" y="19240"/>
                            <a:pt x="160973" y="16383"/>
                          </a:cubicBezTo>
                          <a:cubicBezTo>
                            <a:pt x="165735" y="10858"/>
                            <a:pt x="170688" y="5524"/>
                            <a:pt x="175450" y="0"/>
                          </a:cubicBezTo>
                          <a:cubicBezTo>
                            <a:pt x="175355" y="0"/>
                            <a:pt x="175355" y="0"/>
                            <a:pt x="175260" y="0"/>
                          </a:cubicBezTo>
                          <a:cubicBezTo>
                            <a:pt x="175260" y="0"/>
                            <a:pt x="175260" y="0"/>
                            <a:pt x="175260" y="0"/>
                          </a:cubicBezTo>
                          <a:cubicBezTo>
                            <a:pt x="143065" y="9144"/>
                            <a:pt x="110680" y="17716"/>
                            <a:pt x="77914" y="24003"/>
                          </a:cubicBezTo>
                          <a:close/>
                        </a:path>
                      </a:pathLst>
                    </a:custGeom>
                    <a:solidFill>
                      <a:srgbClr val="D4D8D8"/>
                    </a:solidFill>
                    <a:ln w="9525" cap="flat">
                      <a:noFill/>
                      <a:prstDash val="solid"/>
                      <a:miter/>
                    </a:ln>
                  </p:spPr>
                  <p:txBody>
                    <a:bodyPr rtlCol="0" anchor="ctr"/>
                    <a:lstStyle/>
                    <a:p>
                      <a:endParaRPr lang="zh-CN" altLang="en-US"/>
                    </a:p>
                  </p:txBody>
                </p:sp>
                <p:sp>
                  <p:nvSpPr>
                    <p:cNvPr id="365" name="任意多边形 62">
                      <a:extLst>
                        <a:ext uri="{FF2B5EF4-FFF2-40B4-BE49-F238E27FC236}">
                          <a16:creationId xmlns:a16="http://schemas.microsoft.com/office/drawing/2014/main" id="{291BDFBB-8793-30E8-BD1F-C4D0620DC895}"/>
                        </a:ext>
                      </a:extLst>
                    </p:cNvPr>
                    <p:cNvSpPr/>
                    <p:nvPr/>
                  </p:nvSpPr>
                  <p:spPr>
                    <a:xfrm>
                      <a:off x="5411628" y="4574575"/>
                      <a:ext cx="111673" cy="83435"/>
                    </a:xfrm>
                    <a:custGeom>
                      <a:avLst/>
                      <a:gdLst>
                        <a:gd name="connsiteX0" fmla="*/ 80486 w 111673"/>
                        <a:gd name="connsiteY0" fmla="*/ 74863 h 83435"/>
                        <a:gd name="connsiteX1" fmla="*/ 103156 w 111673"/>
                        <a:gd name="connsiteY1" fmla="*/ 58861 h 83435"/>
                        <a:gd name="connsiteX2" fmla="*/ 111633 w 111673"/>
                        <a:gd name="connsiteY2" fmla="*/ 39049 h 83435"/>
                        <a:gd name="connsiteX3" fmla="*/ 109919 w 111673"/>
                        <a:gd name="connsiteY3" fmla="*/ 27333 h 83435"/>
                        <a:gd name="connsiteX4" fmla="*/ 88773 w 111673"/>
                        <a:gd name="connsiteY4" fmla="*/ 5521 h 83435"/>
                        <a:gd name="connsiteX5" fmla="*/ 39148 w 111673"/>
                        <a:gd name="connsiteY5" fmla="*/ 1997 h 83435"/>
                        <a:gd name="connsiteX6" fmla="*/ 6096 w 111673"/>
                        <a:gd name="connsiteY6" fmla="*/ 17618 h 83435"/>
                        <a:gd name="connsiteX7" fmla="*/ 95 w 111673"/>
                        <a:gd name="connsiteY7" fmla="*/ 22666 h 83435"/>
                        <a:gd name="connsiteX8" fmla="*/ 0 w 111673"/>
                        <a:gd name="connsiteY8" fmla="*/ 22761 h 83435"/>
                        <a:gd name="connsiteX9" fmla="*/ 67437 w 111673"/>
                        <a:gd name="connsiteY9" fmla="*/ 83435 h 83435"/>
                        <a:gd name="connsiteX10" fmla="*/ 68008 w 111673"/>
                        <a:gd name="connsiteY10" fmla="*/ 83054 h 83435"/>
                        <a:gd name="connsiteX11" fmla="*/ 70295 w 111673"/>
                        <a:gd name="connsiteY11" fmla="*/ 81530 h 83435"/>
                        <a:gd name="connsiteX12" fmla="*/ 80486 w 111673"/>
                        <a:gd name="connsiteY12" fmla="*/ 74863 h 8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73" h="83435">
                          <a:moveTo>
                            <a:pt x="80486" y="74863"/>
                          </a:moveTo>
                          <a:cubicBezTo>
                            <a:pt x="88011" y="69910"/>
                            <a:pt x="96774" y="65338"/>
                            <a:pt x="103156" y="58861"/>
                          </a:cubicBezTo>
                          <a:cubicBezTo>
                            <a:pt x="108299" y="53622"/>
                            <a:pt x="111252" y="46383"/>
                            <a:pt x="111633" y="39049"/>
                          </a:cubicBezTo>
                          <a:cubicBezTo>
                            <a:pt x="111824" y="35048"/>
                            <a:pt x="111347" y="31048"/>
                            <a:pt x="109919" y="27333"/>
                          </a:cubicBezTo>
                          <a:cubicBezTo>
                            <a:pt x="106299" y="17332"/>
                            <a:pt x="98584" y="9521"/>
                            <a:pt x="88773" y="5521"/>
                          </a:cubicBezTo>
                          <a:cubicBezTo>
                            <a:pt x="73057" y="-861"/>
                            <a:pt x="55626" y="-1242"/>
                            <a:pt x="39148" y="1997"/>
                          </a:cubicBezTo>
                          <a:cubicBezTo>
                            <a:pt x="26861" y="4378"/>
                            <a:pt x="15812" y="9902"/>
                            <a:pt x="6096" y="17618"/>
                          </a:cubicBezTo>
                          <a:cubicBezTo>
                            <a:pt x="4096" y="19237"/>
                            <a:pt x="2000" y="20856"/>
                            <a:pt x="95" y="22666"/>
                          </a:cubicBezTo>
                          <a:cubicBezTo>
                            <a:pt x="95" y="22666"/>
                            <a:pt x="0" y="22666"/>
                            <a:pt x="0" y="22761"/>
                          </a:cubicBezTo>
                          <a:lnTo>
                            <a:pt x="67437" y="83435"/>
                          </a:lnTo>
                          <a:cubicBezTo>
                            <a:pt x="67628" y="83340"/>
                            <a:pt x="67818" y="83150"/>
                            <a:pt x="68008" y="83054"/>
                          </a:cubicBezTo>
                          <a:cubicBezTo>
                            <a:pt x="68771" y="82578"/>
                            <a:pt x="69533" y="82007"/>
                            <a:pt x="70295" y="81530"/>
                          </a:cubicBezTo>
                          <a:lnTo>
                            <a:pt x="80486" y="74863"/>
                          </a:lnTo>
                          <a:close/>
                        </a:path>
                      </a:pathLst>
                    </a:custGeom>
                    <a:solidFill>
                      <a:srgbClr val="FCB82E"/>
                    </a:solidFill>
                    <a:ln w="9525" cap="flat">
                      <a:noFill/>
                      <a:prstDash val="solid"/>
                      <a:miter/>
                    </a:ln>
                  </p:spPr>
                  <p:txBody>
                    <a:bodyPr rtlCol="0" anchor="ctr"/>
                    <a:lstStyle/>
                    <a:p>
                      <a:endParaRPr lang="zh-CN" altLang="en-US"/>
                    </a:p>
                  </p:txBody>
                </p:sp>
                <p:sp>
                  <p:nvSpPr>
                    <p:cNvPr id="366" name="任意多边形 63">
                      <a:extLst>
                        <a:ext uri="{FF2B5EF4-FFF2-40B4-BE49-F238E27FC236}">
                          <a16:creationId xmlns:a16="http://schemas.microsoft.com/office/drawing/2014/main" id="{BD16E0B7-2679-7528-6D5D-D1467B3BF4E7}"/>
                        </a:ext>
                      </a:extLst>
                    </p:cNvPr>
                    <p:cNvSpPr/>
                    <p:nvPr/>
                  </p:nvSpPr>
                  <p:spPr>
                    <a:xfrm>
                      <a:off x="5626226" y="4445603"/>
                      <a:ext cx="10477" cy="23717"/>
                    </a:xfrm>
                    <a:custGeom>
                      <a:avLst/>
                      <a:gdLst>
                        <a:gd name="connsiteX0" fmla="*/ 572 w 10477"/>
                        <a:gd name="connsiteY0" fmla="*/ 0 h 23717"/>
                        <a:gd name="connsiteX1" fmla="*/ 2762 w 10477"/>
                        <a:gd name="connsiteY1" fmla="*/ 15430 h 23717"/>
                        <a:gd name="connsiteX2" fmla="*/ 0 w 10477"/>
                        <a:gd name="connsiteY2" fmla="*/ 23717 h 23717"/>
                        <a:gd name="connsiteX3" fmla="*/ 10478 w 10477"/>
                        <a:gd name="connsiteY3" fmla="*/ 11049 h 23717"/>
                        <a:gd name="connsiteX4" fmla="*/ 8763 w 10477"/>
                        <a:gd name="connsiteY4" fmla="*/ 9144 h 23717"/>
                        <a:gd name="connsiteX5" fmla="*/ 7239 w 10477"/>
                        <a:gd name="connsiteY5" fmla="*/ 7429 h 23717"/>
                        <a:gd name="connsiteX6" fmla="*/ 572 w 10477"/>
                        <a:gd name="connsiteY6" fmla="*/ 0 h 2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 h="23717">
                          <a:moveTo>
                            <a:pt x="572" y="0"/>
                          </a:moveTo>
                          <a:cubicBezTo>
                            <a:pt x="3048" y="4763"/>
                            <a:pt x="3715" y="10192"/>
                            <a:pt x="2762" y="15430"/>
                          </a:cubicBezTo>
                          <a:cubicBezTo>
                            <a:pt x="2286" y="18288"/>
                            <a:pt x="1429" y="21146"/>
                            <a:pt x="0" y="23717"/>
                          </a:cubicBezTo>
                          <a:cubicBezTo>
                            <a:pt x="3429" y="19431"/>
                            <a:pt x="6858" y="15145"/>
                            <a:pt x="10478" y="11049"/>
                          </a:cubicBezTo>
                          <a:cubicBezTo>
                            <a:pt x="9906" y="10382"/>
                            <a:pt x="9335" y="9715"/>
                            <a:pt x="8763" y="9144"/>
                          </a:cubicBezTo>
                          <a:cubicBezTo>
                            <a:pt x="7906" y="8191"/>
                            <a:pt x="7239" y="7429"/>
                            <a:pt x="7239" y="7429"/>
                          </a:cubicBezTo>
                          <a:cubicBezTo>
                            <a:pt x="5144" y="4858"/>
                            <a:pt x="2858" y="2476"/>
                            <a:pt x="572" y="0"/>
                          </a:cubicBezTo>
                          <a:close/>
                        </a:path>
                      </a:pathLst>
                    </a:custGeom>
                    <a:solidFill>
                      <a:srgbClr val="AAF9F3"/>
                    </a:solidFill>
                    <a:ln w="9525" cap="flat">
                      <a:noFill/>
                      <a:prstDash val="solid"/>
                      <a:miter/>
                    </a:ln>
                  </p:spPr>
                  <p:txBody>
                    <a:bodyPr rtlCol="0" anchor="ctr"/>
                    <a:lstStyle/>
                    <a:p>
                      <a:endParaRPr lang="zh-CN" altLang="en-US"/>
                    </a:p>
                  </p:txBody>
                </p:sp>
                <p:sp>
                  <p:nvSpPr>
                    <p:cNvPr id="367" name="任意多边形 64">
                      <a:extLst>
                        <a:ext uri="{FF2B5EF4-FFF2-40B4-BE49-F238E27FC236}">
                          <a16:creationId xmlns:a16="http://schemas.microsoft.com/office/drawing/2014/main" id="{7C2E3DA9-CEFC-34DD-3CB6-9E5F1909A893}"/>
                        </a:ext>
                      </a:extLst>
                    </p:cNvPr>
                    <p:cNvSpPr/>
                    <p:nvPr/>
                  </p:nvSpPr>
                  <p:spPr>
                    <a:xfrm>
                      <a:off x="5556187" y="4499514"/>
                      <a:ext cx="48893" cy="67468"/>
                    </a:xfrm>
                    <a:custGeom>
                      <a:avLst/>
                      <a:gdLst>
                        <a:gd name="connsiteX0" fmla="*/ 18509 w 48893"/>
                        <a:gd name="connsiteY0" fmla="*/ 25527 h 67468"/>
                        <a:gd name="connsiteX1" fmla="*/ 12699 w 48893"/>
                        <a:gd name="connsiteY1" fmla="*/ 24860 h 67468"/>
                        <a:gd name="connsiteX2" fmla="*/ 697 w 48893"/>
                        <a:gd name="connsiteY2" fmla="*/ 53054 h 67468"/>
                        <a:gd name="connsiteX3" fmla="*/ 18318 w 48893"/>
                        <a:gd name="connsiteY3" fmla="*/ 61913 h 67468"/>
                        <a:gd name="connsiteX4" fmla="*/ 48894 w 48893"/>
                        <a:gd name="connsiteY4" fmla="*/ 0 h 67468"/>
                        <a:gd name="connsiteX5" fmla="*/ 37273 w 48893"/>
                        <a:gd name="connsiteY5" fmla="*/ 16192 h 67468"/>
                        <a:gd name="connsiteX6" fmla="*/ 18509 w 48893"/>
                        <a:gd name="connsiteY6" fmla="*/ 25527 h 6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93" h="67468">
                          <a:moveTo>
                            <a:pt x="18509" y="25527"/>
                          </a:moveTo>
                          <a:cubicBezTo>
                            <a:pt x="16509" y="25527"/>
                            <a:pt x="14604" y="25241"/>
                            <a:pt x="12699" y="24860"/>
                          </a:cubicBezTo>
                          <a:cubicBezTo>
                            <a:pt x="8317" y="34099"/>
                            <a:pt x="4222" y="43434"/>
                            <a:pt x="697" y="53054"/>
                          </a:cubicBezTo>
                          <a:cubicBezTo>
                            <a:pt x="-3684" y="64770"/>
                            <a:pt x="13842" y="73723"/>
                            <a:pt x="18318" y="61913"/>
                          </a:cubicBezTo>
                          <a:cubicBezTo>
                            <a:pt x="26415" y="40195"/>
                            <a:pt x="36702" y="19526"/>
                            <a:pt x="48894" y="0"/>
                          </a:cubicBezTo>
                          <a:cubicBezTo>
                            <a:pt x="45084" y="5429"/>
                            <a:pt x="41369" y="10954"/>
                            <a:pt x="37273" y="16192"/>
                          </a:cubicBezTo>
                          <a:cubicBezTo>
                            <a:pt x="32892" y="21907"/>
                            <a:pt x="25843" y="25432"/>
                            <a:pt x="18509" y="25527"/>
                          </a:cubicBezTo>
                          <a:close/>
                        </a:path>
                      </a:pathLst>
                    </a:custGeom>
                    <a:solidFill>
                      <a:srgbClr val="AAF9F3"/>
                    </a:solidFill>
                    <a:ln w="9525" cap="flat">
                      <a:noFill/>
                      <a:prstDash val="solid"/>
                      <a:miter/>
                    </a:ln>
                  </p:spPr>
                  <p:txBody>
                    <a:bodyPr rtlCol="0" anchor="ctr"/>
                    <a:lstStyle/>
                    <a:p>
                      <a:endParaRPr lang="zh-CN" altLang="en-US"/>
                    </a:p>
                  </p:txBody>
                </p:sp>
                <p:sp>
                  <p:nvSpPr>
                    <p:cNvPr id="368" name="任意多边形 65">
                      <a:extLst>
                        <a:ext uri="{FF2B5EF4-FFF2-40B4-BE49-F238E27FC236}">
                          <a16:creationId xmlns:a16="http://schemas.microsoft.com/office/drawing/2014/main" id="{0A13D177-0F9A-D960-C4EB-84DB0C0BD202}"/>
                        </a:ext>
                      </a:extLst>
                    </p:cNvPr>
                    <p:cNvSpPr/>
                    <p:nvPr/>
                  </p:nvSpPr>
                  <p:spPr>
                    <a:xfrm>
                      <a:off x="5542434" y="4431818"/>
                      <a:ext cx="87083" cy="93128"/>
                    </a:xfrm>
                    <a:custGeom>
                      <a:avLst/>
                      <a:gdLst>
                        <a:gd name="connsiteX0" fmla="*/ 84364 w 87083"/>
                        <a:gd name="connsiteY0" fmla="*/ 13785 h 93128"/>
                        <a:gd name="connsiteX1" fmla="*/ 83507 w 87083"/>
                        <a:gd name="connsiteY1" fmla="*/ 11785 h 93128"/>
                        <a:gd name="connsiteX2" fmla="*/ 66457 w 87083"/>
                        <a:gd name="connsiteY2" fmla="*/ 545 h 93128"/>
                        <a:gd name="connsiteX3" fmla="*/ 65124 w 87083"/>
                        <a:gd name="connsiteY3" fmla="*/ 355 h 93128"/>
                        <a:gd name="connsiteX4" fmla="*/ 34548 w 87083"/>
                        <a:gd name="connsiteY4" fmla="*/ 8927 h 93128"/>
                        <a:gd name="connsiteX5" fmla="*/ 27309 w 87083"/>
                        <a:gd name="connsiteY5" fmla="*/ 13976 h 93128"/>
                        <a:gd name="connsiteX6" fmla="*/ 13117 w 87083"/>
                        <a:gd name="connsiteY6" fmla="*/ 27406 h 93128"/>
                        <a:gd name="connsiteX7" fmla="*/ 544 w 87083"/>
                        <a:gd name="connsiteY7" fmla="*/ 51885 h 93128"/>
                        <a:gd name="connsiteX8" fmla="*/ 1687 w 87083"/>
                        <a:gd name="connsiteY8" fmla="*/ 69030 h 93128"/>
                        <a:gd name="connsiteX9" fmla="*/ 9974 w 87083"/>
                        <a:gd name="connsiteY9" fmla="*/ 80841 h 93128"/>
                        <a:gd name="connsiteX10" fmla="*/ 10355 w 87083"/>
                        <a:gd name="connsiteY10" fmla="*/ 81412 h 93128"/>
                        <a:gd name="connsiteX11" fmla="*/ 26738 w 87083"/>
                        <a:gd name="connsiteY11" fmla="*/ 92462 h 93128"/>
                        <a:gd name="connsiteX12" fmla="*/ 32548 w 87083"/>
                        <a:gd name="connsiteY12" fmla="*/ 93128 h 93128"/>
                        <a:gd name="connsiteX13" fmla="*/ 51312 w 87083"/>
                        <a:gd name="connsiteY13" fmla="*/ 83699 h 93128"/>
                        <a:gd name="connsiteX14" fmla="*/ 62933 w 87083"/>
                        <a:gd name="connsiteY14" fmla="*/ 67506 h 93128"/>
                        <a:gd name="connsiteX15" fmla="*/ 66648 w 87083"/>
                        <a:gd name="connsiteY15" fmla="*/ 62172 h 93128"/>
                        <a:gd name="connsiteX16" fmla="*/ 74744 w 87083"/>
                        <a:gd name="connsiteY16" fmla="*/ 50837 h 93128"/>
                        <a:gd name="connsiteX17" fmla="*/ 79506 w 87083"/>
                        <a:gd name="connsiteY17" fmla="*/ 44360 h 93128"/>
                        <a:gd name="connsiteX18" fmla="*/ 84078 w 87083"/>
                        <a:gd name="connsiteY18" fmla="*/ 37502 h 93128"/>
                        <a:gd name="connsiteX19" fmla="*/ 84078 w 87083"/>
                        <a:gd name="connsiteY19" fmla="*/ 37407 h 93128"/>
                        <a:gd name="connsiteX20" fmla="*/ 86841 w 87083"/>
                        <a:gd name="connsiteY20" fmla="*/ 29120 h 93128"/>
                        <a:gd name="connsiteX21" fmla="*/ 84364 w 87083"/>
                        <a:gd name="connsiteY21" fmla="*/ 13785 h 9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083" h="93128">
                          <a:moveTo>
                            <a:pt x="84364" y="13785"/>
                          </a:moveTo>
                          <a:cubicBezTo>
                            <a:pt x="83983" y="13118"/>
                            <a:pt x="83888" y="12356"/>
                            <a:pt x="83507" y="11785"/>
                          </a:cubicBezTo>
                          <a:cubicBezTo>
                            <a:pt x="79602" y="5689"/>
                            <a:pt x="73315" y="1974"/>
                            <a:pt x="66457" y="545"/>
                          </a:cubicBezTo>
                          <a:cubicBezTo>
                            <a:pt x="65981" y="450"/>
                            <a:pt x="65600" y="450"/>
                            <a:pt x="65124" y="355"/>
                          </a:cubicBezTo>
                          <a:cubicBezTo>
                            <a:pt x="54265" y="-1360"/>
                            <a:pt x="43597" y="3403"/>
                            <a:pt x="34548" y="8927"/>
                          </a:cubicBezTo>
                          <a:cubicBezTo>
                            <a:pt x="32072" y="10451"/>
                            <a:pt x="29595" y="12166"/>
                            <a:pt x="27309" y="13976"/>
                          </a:cubicBezTo>
                          <a:cubicBezTo>
                            <a:pt x="22071" y="17976"/>
                            <a:pt x="17308" y="22453"/>
                            <a:pt x="13117" y="27406"/>
                          </a:cubicBezTo>
                          <a:cubicBezTo>
                            <a:pt x="7212" y="34454"/>
                            <a:pt x="1973" y="42646"/>
                            <a:pt x="544" y="51885"/>
                          </a:cubicBezTo>
                          <a:cubicBezTo>
                            <a:pt x="-313" y="57600"/>
                            <a:pt x="-313" y="63506"/>
                            <a:pt x="1687" y="69030"/>
                          </a:cubicBezTo>
                          <a:cubicBezTo>
                            <a:pt x="3497" y="74078"/>
                            <a:pt x="6354" y="77698"/>
                            <a:pt x="9974" y="80841"/>
                          </a:cubicBezTo>
                          <a:cubicBezTo>
                            <a:pt x="10069" y="81032"/>
                            <a:pt x="10164" y="81222"/>
                            <a:pt x="10355" y="81412"/>
                          </a:cubicBezTo>
                          <a:cubicBezTo>
                            <a:pt x="14546" y="86937"/>
                            <a:pt x="20070" y="91033"/>
                            <a:pt x="26738" y="92462"/>
                          </a:cubicBezTo>
                          <a:cubicBezTo>
                            <a:pt x="28643" y="92843"/>
                            <a:pt x="30548" y="93128"/>
                            <a:pt x="32548" y="93128"/>
                          </a:cubicBezTo>
                          <a:cubicBezTo>
                            <a:pt x="39787" y="93033"/>
                            <a:pt x="46931" y="89414"/>
                            <a:pt x="51312" y="83699"/>
                          </a:cubicBezTo>
                          <a:cubicBezTo>
                            <a:pt x="55408" y="78460"/>
                            <a:pt x="59123" y="72935"/>
                            <a:pt x="62933" y="67506"/>
                          </a:cubicBezTo>
                          <a:cubicBezTo>
                            <a:pt x="64171" y="65696"/>
                            <a:pt x="65409" y="63887"/>
                            <a:pt x="66648" y="62172"/>
                          </a:cubicBezTo>
                          <a:cubicBezTo>
                            <a:pt x="69315" y="58362"/>
                            <a:pt x="72077" y="54552"/>
                            <a:pt x="74744" y="50837"/>
                          </a:cubicBezTo>
                          <a:cubicBezTo>
                            <a:pt x="76268" y="48647"/>
                            <a:pt x="77887" y="46551"/>
                            <a:pt x="79506" y="44360"/>
                          </a:cubicBezTo>
                          <a:cubicBezTo>
                            <a:pt x="81126" y="42074"/>
                            <a:pt x="82745" y="39788"/>
                            <a:pt x="84078" y="37502"/>
                          </a:cubicBezTo>
                          <a:cubicBezTo>
                            <a:pt x="84078" y="37502"/>
                            <a:pt x="84078" y="37407"/>
                            <a:pt x="84078" y="37407"/>
                          </a:cubicBezTo>
                          <a:cubicBezTo>
                            <a:pt x="85507" y="34835"/>
                            <a:pt x="86364" y="31978"/>
                            <a:pt x="86841" y="29120"/>
                          </a:cubicBezTo>
                          <a:cubicBezTo>
                            <a:pt x="87507" y="23977"/>
                            <a:pt x="86841" y="18548"/>
                            <a:pt x="84364" y="13785"/>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232" name="组合 231">
                <a:extLst>
                  <a:ext uri="{FF2B5EF4-FFF2-40B4-BE49-F238E27FC236}">
                    <a16:creationId xmlns:a16="http://schemas.microsoft.com/office/drawing/2014/main" id="{6DBFE615-ED34-0CD7-BBF7-B1E6ED6356B2}"/>
                  </a:ext>
                </a:extLst>
              </p:cNvPr>
              <p:cNvGrpSpPr/>
              <p:nvPr/>
            </p:nvGrpSpPr>
            <p:grpSpPr>
              <a:xfrm>
                <a:off x="3241262" y="2533650"/>
                <a:ext cx="2722816" cy="2032063"/>
                <a:chOff x="3241262" y="2533650"/>
                <a:chExt cx="2722816" cy="2032063"/>
              </a:xfrm>
            </p:grpSpPr>
            <p:grpSp>
              <p:nvGrpSpPr>
                <p:cNvPr id="278" name="组合 277">
                  <a:extLst>
                    <a:ext uri="{FF2B5EF4-FFF2-40B4-BE49-F238E27FC236}">
                      <a16:creationId xmlns:a16="http://schemas.microsoft.com/office/drawing/2014/main" id="{06FA9307-F6D0-B44C-1310-35A5E726D22E}"/>
                    </a:ext>
                  </a:extLst>
                </p:cNvPr>
                <p:cNvGrpSpPr/>
                <p:nvPr/>
              </p:nvGrpSpPr>
              <p:grpSpPr>
                <a:xfrm>
                  <a:off x="3573973" y="3160253"/>
                  <a:ext cx="952294" cy="1096716"/>
                  <a:chOff x="3573973" y="3160253"/>
                  <a:chExt cx="952294" cy="1096716"/>
                </a:xfrm>
              </p:grpSpPr>
              <p:sp>
                <p:nvSpPr>
                  <p:cNvPr id="338" name="任意多边形 68">
                    <a:extLst>
                      <a:ext uri="{FF2B5EF4-FFF2-40B4-BE49-F238E27FC236}">
                        <a16:creationId xmlns:a16="http://schemas.microsoft.com/office/drawing/2014/main" id="{F12676E3-5BC5-4A49-0430-367B72CC47FF}"/>
                      </a:ext>
                    </a:extLst>
                  </p:cNvPr>
                  <p:cNvSpPr/>
                  <p:nvPr/>
                </p:nvSpPr>
                <p:spPr>
                  <a:xfrm>
                    <a:off x="3990022" y="3194272"/>
                    <a:ext cx="85725" cy="19558"/>
                  </a:xfrm>
                  <a:custGeom>
                    <a:avLst/>
                    <a:gdLst>
                      <a:gd name="connsiteX0" fmla="*/ 44196 w 85725"/>
                      <a:gd name="connsiteY0" fmla="*/ 3651 h 19558"/>
                      <a:gd name="connsiteX1" fmla="*/ 18478 w 85725"/>
                      <a:gd name="connsiteY1" fmla="*/ 10414 h 19558"/>
                      <a:gd name="connsiteX2" fmla="*/ 3524 w 85725"/>
                      <a:gd name="connsiteY2" fmla="*/ 14415 h 19558"/>
                      <a:gd name="connsiteX3" fmla="*/ 0 w 85725"/>
                      <a:gd name="connsiteY3" fmla="*/ 15558 h 19558"/>
                      <a:gd name="connsiteX4" fmla="*/ 2762 w 85725"/>
                      <a:gd name="connsiteY4" fmla="*/ 19558 h 19558"/>
                      <a:gd name="connsiteX5" fmla="*/ 85725 w 85725"/>
                      <a:gd name="connsiteY5" fmla="*/ 4604 h 19558"/>
                      <a:gd name="connsiteX6" fmla="*/ 84392 w 85725"/>
                      <a:gd name="connsiteY6" fmla="*/ 3747 h 19558"/>
                      <a:gd name="connsiteX7" fmla="*/ 44196 w 85725"/>
                      <a:gd name="connsiteY7" fmla="*/ 3651 h 1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9558">
                        <a:moveTo>
                          <a:pt x="44196" y="3651"/>
                        </a:moveTo>
                        <a:cubicBezTo>
                          <a:pt x="35623" y="5747"/>
                          <a:pt x="27051" y="8128"/>
                          <a:pt x="18478" y="10414"/>
                        </a:cubicBezTo>
                        <a:cubicBezTo>
                          <a:pt x="13525" y="11748"/>
                          <a:pt x="8477" y="13081"/>
                          <a:pt x="3524" y="14415"/>
                        </a:cubicBezTo>
                        <a:cubicBezTo>
                          <a:pt x="2667" y="14605"/>
                          <a:pt x="1429" y="15081"/>
                          <a:pt x="0" y="15558"/>
                        </a:cubicBezTo>
                        <a:cubicBezTo>
                          <a:pt x="857" y="16891"/>
                          <a:pt x="1810" y="18225"/>
                          <a:pt x="2762" y="19558"/>
                        </a:cubicBezTo>
                        <a:cubicBezTo>
                          <a:pt x="30194" y="13176"/>
                          <a:pt x="57817" y="8223"/>
                          <a:pt x="85725" y="4604"/>
                        </a:cubicBezTo>
                        <a:cubicBezTo>
                          <a:pt x="85249" y="4318"/>
                          <a:pt x="84868" y="3937"/>
                          <a:pt x="84392" y="3747"/>
                        </a:cubicBezTo>
                        <a:cubicBezTo>
                          <a:pt x="72676" y="-2730"/>
                          <a:pt x="57436" y="508"/>
                          <a:pt x="44196" y="3651"/>
                        </a:cubicBezTo>
                        <a:close/>
                      </a:path>
                    </a:pathLst>
                  </a:custGeom>
                  <a:noFill/>
                  <a:ln w="9525" cap="flat">
                    <a:noFill/>
                    <a:prstDash val="solid"/>
                    <a:miter/>
                  </a:ln>
                </p:spPr>
                <p:txBody>
                  <a:bodyPr rtlCol="0" anchor="ctr"/>
                  <a:lstStyle/>
                  <a:p>
                    <a:endParaRPr lang="zh-CN" altLang="en-US"/>
                  </a:p>
                </p:txBody>
              </p:sp>
              <p:sp>
                <p:nvSpPr>
                  <p:cNvPr id="339" name="任意多边形 69">
                    <a:extLst>
                      <a:ext uri="{FF2B5EF4-FFF2-40B4-BE49-F238E27FC236}">
                        <a16:creationId xmlns:a16="http://schemas.microsoft.com/office/drawing/2014/main" id="{7082D6DB-242E-6679-353C-86924EF064F8}"/>
                      </a:ext>
                    </a:extLst>
                  </p:cNvPr>
                  <p:cNvSpPr/>
                  <p:nvPr/>
                </p:nvSpPr>
                <p:spPr>
                  <a:xfrm>
                    <a:off x="3954437" y="3160253"/>
                    <a:ext cx="159314" cy="61863"/>
                  </a:xfrm>
                  <a:custGeom>
                    <a:avLst/>
                    <a:gdLst>
                      <a:gd name="connsiteX0" fmla="*/ 35585 w 159314"/>
                      <a:gd name="connsiteY0" fmla="*/ 49577 h 61863"/>
                      <a:gd name="connsiteX1" fmla="*/ 39109 w 159314"/>
                      <a:gd name="connsiteY1" fmla="*/ 48433 h 61863"/>
                      <a:gd name="connsiteX2" fmla="*/ 54063 w 159314"/>
                      <a:gd name="connsiteY2" fmla="*/ 44433 h 61863"/>
                      <a:gd name="connsiteX3" fmla="*/ 79781 w 159314"/>
                      <a:gd name="connsiteY3" fmla="*/ 37670 h 61863"/>
                      <a:gd name="connsiteX4" fmla="*/ 119976 w 159314"/>
                      <a:gd name="connsiteY4" fmla="*/ 37670 h 61863"/>
                      <a:gd name="connsiteX5" fmla="*/ 121310 w 159314"/>
                      <a:gd name="connsiteY5" fmla="*/ 38527 h 61863"/>
                      <a:gd name="connsiteX6" fmla="*/ 159315 w 159314"/>
                      <a:gd name="connsiteY6" fmla="*/ 34336 h 61863"/>
                      <a:gd name="connsiteX7" fmla="*/ 137693 w 159314"/>
                      <a:gd name="connsiteY7" fmla="*/ 8905 h 61863"/>
                      <a:gd name="connsiteX8" fmla="*/ 70827 w 159314"/>
                      <a:gd name="connsiteY8" fmla="*/ 4619 h 61863"/>
                      <a:gd name="connsiteX9" fmla="*/ 34727 w 159314"/>
                      <a:gd name="connsiteY9" fmla="*/ 14144 h 61863"/>
                      <a:gd name="connsiteX10" fmla="*/ 1676 w 159314"/>
                      <a:gd name="connsiteY10" fmla="*/ 34622 h 61863"/>
                      <a:gd name="connsiteX11" fmla="*/ 5010 w 159314"/>
                      <a:gd name="connsiteY11" fmla="*/ 61864 h 61863"/>
                      <a:gd name="connsiteX12" fmla="*/ 38252 w 159314"/>
                      <a:gd name="connsiteY12" fmla="*/ 53291 h 61863"/>
                      <a:gd name="connsiteX13" fmla="*/ 35585 w 159314"/>
                      <a:gd name="connsiteY13" fmla="*/ 49577 h 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14" h="61863">
                        <a:moveTo>
                          <a:pt x="35585" y="49577"/>
                        </a:moveTo>
                        <a:cubicBezTo>
                          <a:pt x="36918" y="49100"/>
                          <a:pt x="38252" y="48719"/>
                          <a:pt x="39109" y="48433"/>
                        </a:cubicBezTo>
                        <a:cubicBezTo>
                          <a:pt x="44062" y="47100"/>
                          <a:pt x="49110" y="45766"/>
                          <a:pt x="54063" y="44433"/>
                        </a:cubicBezTo>
                        <a:cubicBezTo>
                          <a:pt x="62636" y="42147"/>
                          <a:pt x="71208" y="39766"/>
                          <a:pt x="79781" y="37670"/>
                        </a:cubicBezTo>
                        <a:cubicBezTo>
                          <a:pt x="92925" y="34527"/>
                          <a:pt x="108261" y="31289"/>
                          <a:pt x="119976" y="37670"/>
                        </a:cubicBezTo>
                        <a:cubicBezTo>
                          <a:pt x="120452" y="37956"/>
                          <a:pt x="120834" y="38242"/>
                          <a:pt x="121310" y="38527"/>
                        </a:cubicBezTo>
                        <a:cubicBezTo>
                          <a:pt x="133978" y="36908"/>
                          <a:pt x="146646" y="35479"/>
                          <a:pt x="159315" y="34336"/>
                        </a:cubicBezTo>
                        <a:cubicBezTo>
                          <a:pt x="154552" y="23954"/>
                          <a:pt x="147408" y="14810"/>
                          <a:pt x="137693" y="8905"/>
                        </a:cubicBezTo>
                        <a:cubicBezTo>
                          <a:pt x="117309" y="-3668"/>
                          <a:pt x="92925" y="-811"/>
                          <a:pt x="70827" y="4619"/>
                        </a:cubicBezTo>
                        <a:cubicBezTo>
                          <a:pt x="58731" y="7571"/>
                          <a:pt x="46729" y="11000"/>
                          <a:pt x="34727" y="14144"/>
                        </a:cubicBezTo>
                        <a:cubicBezTo>
                          <a:pt x="21964" y="17573"/>
                          <a:pt x="7105" y="19763"/>
                          <a:pt x="1676" y="34622"/>
                        </a:cubicBezTo>
                        <a:cubicBezTo>
                          <a:pt x="-1848" y="44338"/>
                          <a:pt x="628" y="53482"/>
                          <a:pt x="5010" y="61864"/>
                        </a:cubicBezTo>
                        <a:cubicBezTo>
                          <a:pt x="16059" y="58720"/>
                          <a:pt x="27108" y="55958"/>
                          <a:pt x="38252" y="53291"/>
                        </a:cubicBezTo>
                        <a:cubicBezTo>
                          <a:pt x="37394" y="52244"/>
                          <a:pt x="36537" y="50910"/>
                          <a:pt x="35585" y="49577"/>
                        </a:cubicBezTo>
                        <a:close/>
                      </a:path>
                    </a:pathLst>
                  </a:custGeom>
                  <a:solidFill>
                    <a:srgbClr val="009E6B"/>
                  </a:solidFill>
                  <a:ln w="9525" cap="flat">
                    <a:noFill/>
                    <a:prstDash val="solid"/>
                    <a:miter/>
                  </a:ln>
                </p:spPr>
                <p:txBody>
                  <a:bodyPr rtlCol="0" anchor="ctr"/>
                  <a:lstStyle/>
                  <a:p>
                    <a:endParaRPr lang="zh-CN" altLang="en-US"/>
                  </a:p>
                </p:txBody>
              </p:sp>
              <p:sp>
                <p:nvSpPr>
                  <p:cNvPr id="340" name="任意多边形 70">
                    <a:extLst>
                      <a:ext uri="{FF2B5EF4-FFF2-40B4-BE49-F238E27FC236}">
                        <a16:creationId xmlns:a16="http://schemas.microsoft.com/office/drawing/2014/main" id="{8FE74CF6-C5CD-AC9B-9787-3795D24B88EF}"/>
                      </a:ext>
                    </a:extLst>
                  </p:cNvPr>
                  <p:cNvSpPr/>
                  <p:nvPr/>
                </p:nvSpPr>
                <p:spPr>
                  <a:xfrm>
                    <a:off x="3602450" y="4139946"/>
                    <a:ext cx="14859" cy="17621"/>
                  </a:xfrm>
                  <a:custGeom>
                    <a:avLst/>
                    <a:gdLst>
                      <a:gd name="connsiteX0" fmla="*/ 0 w 14859"/>
                      <a:gd name="connsiteY0" fmla="*/ 0 h 17621"/>
                      <a:gd name="connsiteX1" fmla="*/ 7144 w 14859"/>
                      <a:gd name="connsiteY1" fmla="*/ 9334 h 17621"/>
                      <a:gd name="connsiteX2" fmla="*/ 14859 w 14859"/>
                      <a:gd name="connsiteY2" fmla="*/ 17621 h 17621"/>
                      <a:gd name="connsiteX3" fmla="*/ 7144 w 14859"/>
                      <a:gd name="connsiteY3" fmla="*/ 9334 h 17621"/>
                      <a:gd name="connsiteX4" fmla="*/ 0 w 14859"/>
                      <a:gd name="connsiteY4" fmla="*/ 0 h 17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 h="17621">
                        <a:moveTo>
                          <a:pt x="0" y="0"/>
                        </a:moveTo>
                        <a:cubicBezTo>
                          <a:pt x="2191" y="3143"/>
                          <a:pt x="4572" y="6286"/>
                          <a:pt x="7144" y="9334"/>
                        </a:cubicBezTo>
                        <a:cubicBezTo>
                          <a:pt x="9620" y="12192"/>
                          <a:pt x="12192" y="14954"/>
                          <a:pt x="14859" y="17621"/>
                        </a:cubicBezTo>
                        <a:cubicBezTo>
                          <a:pt x="12192" y="14954"/>
                          <a:pt x="9620" y="12192"/>
                          <a:pt x="7144" y="9334"/>
                        </a:cubicBezTo>
                        <a:cubicBezTo>
                          <a:pt x="4572" y="6286"/>
                          <a:pt x="2191" y="3143"/>
                          <a:pt x="0" y="0"/>
                        </a:cubicBezTo>
                        <a:close/>
                      </a:path>
                    </a:pathLst>
                  </a:custGeom>
                  <a:solidFill>
                    <a:srgbClr val="1DBB6B"/>
                  </a:solidFill>
                  <a:ln w="9525" cap="flat">
                    <a:noFill/>
                    <a:prstDash val="solid"/>
                    <a:miter/>
                  </a:ln>
                </p:spPr>
                <p:txBody>
                  <a:bodyPr rtlCol="0" anchor="ctr"/>
                  <a:lstStyle/>
                  <a:p>
                    <a:endParaRPr lang="zh-CN" altLang="en-US"/>
                  </a:p>
                </p:txBody>
              </p:sp>
              <p:sp>
                <p:nvSpPr>
                  <p:cNvPr id="341" name="任意多边形 71">
                    <a:extLst>
                      <a:ext uri="{FF2B5EF4-FFF2-40B4-BE49-F238E27FC236}">
                        <a16:creationId xmlns:a16="http://schemas.microsoft.com/office/drawing/2014/main" id="{3880C372-B6A1-44AE-B639-9B74EEE0EBF0}"/>
                      </a:ext>
                    </a:extLst>
                  </p:cNvPr>
                  <p:cNvSpPr/>
                  <p:nvPr/>
                </p:nvSpPr>
                <p:spPr>
                  <a:xfrm>
                    <a:off x="3573973" y="3193065"/>
                    <a:ext cx="952294" cy="1063904"/>
                  </a:xfrm>
                  <a:custGeom>
                    <a:avLst/>
                    <a:gdLst>
                      <a:gd name="connsiteX0" fmla="*/ 849151 w 952294"/>
                      <a:gd name="connsiteY0" fmla="*/ 131350 h 1063904"/>
                      <a:gd name="connsiteX1" fmla="*/ 226788 w 952294"/>
                      <a:gd name="connsiteY1" fmla="*/ 403670 h 1063904"/>
                      <a:gd name="connsiteX2" fmla="*/ 157350 w 952294"/>
                      <a:gd name="connsiteY2" fmla="*/ 307277 h 1063904"/>
                      <a:gd name="connsiteX3" fmla="*/ 287367 w 952294"/>
                      <a:gd name="connsiteY3" fmla="*/ 234982 h 1063904"/>
                      <a:gd name="connsiteX4" fmla="*/ 460245 w 952294"/>
                      <a:gd name="connsiteY4" fmla="*/ 114967 h 1063904"/>
                      <a:gd name="connsiteX5" fmla="*/ 523491 w 952294"/>
                      <a:gd name="connsiteY5" fmla="*/ 54292 h 1063904"/>
                      <a:gd name="connsiteX6" fmla="*/ 545970 w 952294"/>
                      <a:gd name="connsiteY6" fmla="*/ 25146 h 1063904"/>
                      <a:gd name="connsiteX7" fmla="*/ 561115 w 952294"/>
                      <a:gd name="connsiteY7" fmla="*/ 0 h 1063904"/>
                      <a:gd name="connsiteX8" fmla="*/ 539779 w 952294"/>
                      <a:gd name="connsiteY8" fmla="*/ 1715 h 1063904"/>
                      <a:gd name="connsiteX9" fmla="*/ 501774 w 952294"/>
                      <a:gd name="connsiteY9" fmla="*/ 5906 h 1063904"/>
                      <a:gd name="connsiteX10" fmla="*/ 418812 w 952294"/>
                      <a:gd name="connsiteY10" fmla="*/ 20860 h 1063904"/>
                      <a:gd name="connsiteX11" fmla="*/ 385569 w 952294"/>
                      <a:gd name="connsiteY11" fmla="*/ 29432 h 1063904"/>
                      <a:gd name="connsiteX12" fmla="*/ 167352 w 952294"/>
                      <a:gd name="connsiteY12" fmla="*/ 136684 h 1063904"/>
                      <a:gd name="connsiteX13" fmla="*/ 137253 w 952294"/>
                      <a:gd name="connsiteY13" fmla="*/ 168592 h 1063904"/>
                      <a:gd name="connsiteX14" fmla="*/ 136586 w 952294"/>
                      <a:gd name="connsiteY14" fmla="*/ 253365 h 1063904"/>
                      <a:gd name="connsiteX15" fmla="*/ 196974 w 952294"/>
                      <a:gd name="connsiteY15" fmla="*/ 371475 h 1063904"/>
                      <a:gd name="connsiteX16" fmla="*/ 2569 w 952294"/>
                      <a:gd name="connsiteY16" fmla="*/ 794957 h 1063904"/>
                      <a:gd name="connsiteX17" fmla="*/ 11523 w 952294"/>
                      <a:gd name="connsiteY17" fmla="*/ 913924 h 1063904"/>
                      <a:gd name="connsiteX18" fmla="*/ 422622 w 952294"/>
                      <a:gd name="connsiteY18" fmla="*/ 639985 h 1063904"/>
                      <a:gd name="connsiteX19" fmla="*/ 629124 w 952294"/>
                      <a:gd name="connsiteY19" fmla="*/ 1010507 h 1063904"/>
                      <a:gd name="connsiteX20" fmla="*/ 392142 w 952294"/>
                      <a:gd name="connsiteY20" fmla="*/ 1059561 h 1063904"/>
                      <a:gd name="connsiteX21" fmla="*/ 392142 w 952294"/>
                      <a:gd name="connsiteY21" fmla="*/ 1059561 h 1063904"/>
                      <a:gd name="connsiteX22" fmla="*/ 938115 w 952294"/>
                      <a:gd name="connsiteY22" fmla="*/ 724948 h 1063904"/>
                      <a:gd name="connsiteX23" fmla="*/ 849151 w 952294"/>
                      <a:gd name="connsiteY23" fmla="*/ 131350 h 106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2294" h="1063904">
                        <a:moveTo>
                          <a:pt x="849151" y="131350"/>
                        </a:moveTo>
                        <a:lnTo>
                          <a:pt x="226788" y="403670"/>
                        </a:lnTo>
                        <a:cubicBezTo>
                          <a:pt x="198594" y="377381"/>
                          <a:pt x="175067" y="344329"/>
                          <a:pt x="157350" y="307277"/>
                        </a:cubicBezTo>
                        <a:cubicBezTo>
                          <a:pt x="201165" y="284226"/>
                          <a:pt x="244790" y="260699"/>
                          <a:pt x="287367" y="234982"/>
                        </a:cubicBezTo>
                        <a:cubicBezTo>
                          <a:pt x="347184" y="198882"/>
                          <a:pt x="406143" y="160115"/>
                          <a:pt x="460245" y="114967"/>
                        </a:cubicBezTo>
                        <a:cubicBezTo>
                          <a:pt x="482058" y="96679"/>
                          <a:pt x="504156" y="76676"/>
                          <a:pt x="523491" y="54292"/>
                        </a:cubicBezTo>
                        <a:cubicBezTo>
                          <a:pt x="531588" y="44958"/>
                          <a:pt x="539112" y="35242"/>
                          <a:pt x="545970" y="25146"/>
                        </a:cubicBezTo>
                        <a:cubicBezTo>
                          <a:pt x="551495" y="17050"/>
                          <a:pt x="556638" y="8668"/>
                          <a:pt x="561115" y="0"/>
                        </a:cubicBezTo>
                        <a:cubicBezTo>
                          <a:pt x="553971" y="476"/>
                          <a:pt x="546828" y="1048"/>
                          <a:pt x="539779" y="1715"/>
                        </a:cubicBezTo>
                        <a:cubicBezTo>
                          <a:pt x="527111" y="2858"/>
                          <a:pt x="514347" y="4191"/>
                          <a:pt x="501774" y="5906"/>
                        </a:cubicBezTo>
                        <a:cubicBezTo>
                          <a:pt x="473866" y="9525"/>
                          <a:pt x="446244" y="14478"/>
                          <a:pt x="418812" y="20860"/>
                        </a:cubicBezTo>
                        <a:cubicBezTo>
                          <a:pt x="407667" y="23432"/>
                          <a:pt x="396618" y="26289"/>
                          <a:pt x="385569" y="29432"/>
                        </a:cubicBezTo>
                        <a:cubicBezTo>
                          <a:pt x="308417" y="51149"/>
                          <a:pt x="234408" y="85439"/>
                          <a:pt x="167352" y="136684"/>
                        </a:cubicBezTo>
                        <a:cubicBezTo>
                          <a:pt x="155922" y="145447"/>
                          <a:pt x="144492" y="154972"/>
                          <a:pt x="137253" y="168592"/>
                        </a:cubicBezTo>
                        <a:cubicBezTo>
                          <a:pt x="124108" y="193643"/>
                          <a:pt x="128585" y="225838"/>
                          <a:pt x="136586" y="253365"/>
                        </a:cubicBezTo>
                        <a:cubicBezTo>
                          <a:pt x="149349" y="297275"/>
                          <a:pt x="170209" y="337757"/>
                          <a:pt x="196974" y="371475"/>
                        </a:cubicBezTo>
                        <a:cubicBezTo>
                          <a:pt x="89056" y="487966"/>
                          <a:pt x="19524" y="638366"/>
                          <a:pt x="2569" y="794957"/>
                        </a:cubicBezTo>
                        <a:cubicBezTo>
                          <a:pt x="-1717" y="834581"/>
                          <a:pt x="-1812" y="877062"/>
                          <a:pt x="11523" y="913924"/>
                        </a:cubicBezTo>
                        <a:cubicBezTo>
                          <a:pt x="145825" y="818007"/>
                          <a:pt x="280794" y="723233"/>
                          <a:pt x="422622" y="639985"/>
                        </a:cubicBezTo>
                        <a:lnTo>
                          <a:pt x="629124" y="1010507"/>
                        </a:lnTo>
                        <a:cubicBezTo>
                          <a:pt x="563687" y="1060133"/>
                          <a:pt x="476152" y="1066419"/>
                          <a:pt x="392142" y="1059561"/>
                        </a:cubicBezTo>
                        <a:cubicBezTo>
                          <a:pt x="392142" y="1059561"/>
                          <a:pt x="392142" y="1059561"/>
                          <a:pt x="392142" y="1059561"/>
                        </a:cubicBezTo>
                        <a:cubicBezTo>
                          <a:pt x="606264" y="1095185"/>
                          <a:pt x="878298" y="905256"/>
                          <a:pt x="938115" y="724948"/>
                        </a:cubicBezTo>
                        <a:cubicBezTo>
                          <a:pt x="997932" y="544449"/>
                          <a:pt x="849151" y="131350"/>
                          <a:pt x="849151" y="131350"/>
                        </a:cubicBezTo>
                        <a:close/>
                      </a:path>
                    </a:pathLst>
                  </a:custGeom>
                  <a:solidFill>
                    <a:srgbClr val="1DBB6B"/>
                  </a:solidFill>
                  <a:ln w="9525" cap="flat">
                    <a:noFill/>
                    <a:prstDash val="solid"/>
                    <a:miter/>
                  </a:ln>
                </p:spPr>
                <p:txBody>
                  <a:bodyPr rtlCol="0" anchor="ctr"/>
                  <a:lstStyle/>
                  <a:p>
                    <a:endParaRPr lang="zh-CN" altLang="en-US"/>
                  </a:p>
                </p:txBody>
              </p:sp>
              <p:sp>
                <p:nvSpPr>
                  <p:cNvPr id="342" name="任意多边形 72">
                    <a:extLst>
                      <a:ext uri="{FF2B5EF4-FFF2-40B4-BE49-F238E27FC236}">
                        <a16:creationId xmlns:a16="http://schemas.microsoft.com/office/drawing/2014/main" id="{8CA604BE-B12B-CAC3-9BB6-5323645C308D}"/>
                      </a:ext>
                    </a:extLst>
                  </p:cNvPr>
                  <p:cNvSpPr/>
                  <p:nvPr/>
                </p:nvSpPr>
                <p:spPr>
                  <a:xfrm>
                    <a:off x="3731323" y="3190517"/>
                    <a:ext cx="691800" cy="406217"/>
                  </a:xfrm>
                  <a:custGeom>
                    <a:avLst/>
                    <a:gdLst>
                      <a:gd name="connsiteX0" fmla="*/ 366141 w 691800"/>
                      <a:gd name="connsiteY0" fmla="*/ 56840 h 406217"/>
                      <a:gd name="connsiteX1" fmla="*/ 302895 w 691800"/>
                      <a:gd name="connsiteY1" fmla="*/ 117515 h 406217"/>
                      <a:gd name="connsiteX2" fmla="*/ 130016 w 691800"/>
                      <a:gd name="connsiteY2" fmla="*/ 237530 h 406217"/>
                      <a:gd name="connsiteX3" fmla="*/ 0 w 691800"/>
                      <a:gd name="connsiteY3" fmla="*/ 309824 h 406217"/>
                      <a:gd name="connsiteX4" fmla="*/ 69437 w 691800"/>
                      <a:gd name="connsiteY4" fmla="*/ 406217 h 406217"/>
                      <a:gd name="connsiteX5" fmla="*/ 691801 w 691800"/>
                      <a:gd name="connsiteY5" fmla="*/ 133898 h 406217"/>
                      <a:gd name="connsiteX6" fmla="*/ 572262 w 691800"/>
                      <a:gd name="connsiteY6" fmla="*/ 7406 h 406217"/>
                      <a:gd name="connsiteX7" fmla="*/ 522541 w 691800"/>
                      <a:gd name="connsiteY7" fmla="*/ 833 h 406217"/>
                      <a:gd name="connsiteX8" fmla="*/ 495205 w 691800"/>
                      <a:gd name="connsiteY8" fmla="*/ 167 h 406217"/>
                      <a:gd name="connsiteX9" fmla="*/ 491966 w 691800"/>
                      <a:gd name="connsiteY9" fmla="*/ 71 h 406217"/>
                      <a:gd name="connsiteX10" fmla="*/ 465391 w 691800"/>
                      <a:gd name="connsiteY10" fmla="*/ 71 h 406217"/>
                      <a:gd name="connsiteX11" fmla="*/ 461677 w 691800"/>
                      <a:gd name="connsiteY11" fmla="*/ 71 h 406217"/>
                      <a:gd name="connsiteX12" fmla="*/ 434721 w 691800"/>
                      <a:gd name="connsiteY12" fmla="*/ 738 h 406217"/>
                      <a:gd name="connsiteX13" fmla="*/ 432054 w 691800"/>
                      <a:gd name="connsiteY13" fmla="*/ 833 h 406217"/>
                      <a:gd name="connsiteX14" fmla="*/ 403860 w 691800"/>
                      <a:gd name="connsiteY14" fmla="*/ 2357 h 406217"/>
                      <a:gd name="connsiteX15" fmla="*/ 403860 w 691800"/>
                      <a:gd name="connsiteY15" fmla="*/ 2357 h 406217"/>
                      <a:gd name="connsiteX16" fmla="*/ 388715 w 691800"/>
                      <a:gd name="connsiteY16" fmla="*/ 27503 h 406217"/>
                      <a:gd name="connsiteX17" fmla="*/ 366141 w 691800"/>
                      <a:gd name="connsiteY17" fmla="*/ 56840 h 4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1800" h="406217">
                        <a:moveTo>
                          <a:pt x="366141" y="56840"/>
                        </a:moveTo>
                        <a:cubicBezTo>
                          <a:pt x="346805" y="79224"/>
                          <a:pt x="324707" y="99227"/>
                          <a:pt x="302895" y="117515"/>
                        </a:cubicBezTo>
                        <a:cubicBezTo>
                          <a:pt x="248793" y="162663"/>
                          <a:pt x="189833" y="201430"/>
                          <a:pt x="130016" y="237530"/>
                        </a:cubicBezTo>
                        <a:cubicBezTo>
                          <a:pt x="87439" y="263247"/>
                          <a:pt x="43815" y="286774"/>
                          <a:pt x="0" y="309824"/>
                        </a:cubicBezTo>
                        <a:cubicBezTo>
                          <a:pt x="17716" y="346877"/>
                          <a:pt x="41243" y="379928"/>
                          <a:pt x="69437" y="406217"/>
                        </a:cubicBezTo>
                        <a:lnTo>
                          <a:pt x="691801" y="133898"/>
                        </a:lnTo>
                        <a:cubicBezTo>
                          <a:pt x="660654" y="80748"/>
                          <a:pt x="625316" y="23979"/>
                          <a:pt x="572262" y="7406"/>
                        </a:cubicBezTo>
                        <a:cubicBezTo>
                          <a:pt x="556165" y="2357"/>
                          <a:pt x="539306" y="1405"/>
                          <a:pt x="522541" y="833"/>
                        </a:cubicBezTo>
                        <a:cubicBezTo>
                          <a:pt x="513397" y="452"/>
                          <a:pt x="504349" y="262"/>
                          <a:pt x="495205" y="167"/>
                        </a:cubicBezTo>
                        <a:cubicBezTo>
                          <a:pt x="494157" y="167"/>
                          <a:pt x="493014" y="167"/>
                          <a:pt x="491966" y="71"/>
                        </a:cubicBezTo>
                        <a:cubicBezTo>
                          <a:pt x="483108" y="-24"/>
                          <a:pt x="474250" y="-24"/>
                          <a:pt x="465391" y="71"/>
                        </a:cubicBezTo>
                        <a:cubicBezTo>
                          <a:pt x="464153" y="71"/>
                          <a:pt x="462915" y="71"/>
                          <a:pt x="461677" y="71"/>
                        </a:cubicBezTo>
                        <a:cubicBezTo>
                          <a:pt x="452723" y="167"/>
                          <a:pt x="443770" y="452"/>
                          <a:pt x="434721" y="738"/>
                        </a:cubicBezTo>
                        <a:cubicBezTo>
                          <a:pt x="433864" y="738"/>
                          <a:pt x="432911" y="833"/>
                          <a:pt x="432054" y="833"/>
                        </a:cubicBezTo>
                        <a:cubicBezTo>
                          <a:pt x="422624" y="1214"/>
                          <a:pt x="413290" y="1691"/>
                          <a:pt x="403860" y="2357"/>
                        </a:cubicBezTo>
                        <a:cubicBezTo>
                          <a:pt x="403860" y="2357"/>
                          <a:pt x="403860" y="2357"/>
                          <a:pt x="403860" y="2357"/>
                        </a:cubicBezTo>
                        <a:cubicBezTo>
                          <a:pt x="399383" y="11120"/>
                          <a:pt x="394145" y="19407"/>
                          <a:pt x="388715" y="27503"/>
                        </a:cubicBezTo>
                        <a:cubicBezTo>
                          <a:pt x="381762" y="37790"/>
                          <a:pt x="374237" y="47506"/>
                          <a:pt x="366141" y="56840"/>
                        </a:cubicBezTo>
                        <a:close/>
                      </a:path>
                    </a:pathLst>
                  </a:custGeom>
                  <a:solidFill>
                    <a:srgbClr val="009E6B"/>
                  </a:solidFill>
                  <a:ln w="9525" cap="flat">
                    <a:noFill/>
                    <a:prstDash val="solid"/>
                    <a:miter/>
                  </a:ln>
                </p:spPr>
                <p:txBody>
                  <a:bodyPr rtlCol="0" anchor="ctr"/>
                  <a:lstStyle/>
                  <a:p>
                    <a:endParaRPr lang="zh-CN" altLang="en-US"/>
                  </a:p>
                </p:txBody>
              </p:sp>
              <p:sp>
                <p:nvSpPr>
                  <p:cNvPr id="343" name="任意多边形 73">
                    <a:extLst>
                      <a:ext uri="{FF2B5EF4-FFF2-40B4-BE49-F238E27FC236}">
                        <a16:creationId xmlns:a16="http://schemas.microsoft.com/office/drawing/2014/main" id="{1493E4D8-3A68-7EDC-F4BE-30692C33BE38}"/>
                      </a:ext>
                    </a:extLst>
                  </p:cNvPr>
                  <p:cNvSpPr/>
                  <p:nvPr/>
                </p:nvSpPr>
                <p:spPr>
                  <a:xfrm>
                    <a:off x="3585495" y="3832859"/>
                    <a:ext cx="617600" cy="421888"/>
                  </a:xfrm>
                  <a:custGeom>
                    <a:avLst/>
                    <a:gdLst>
                      <a:gd name="connsiteX0" fmla="*/ 617601 w 617600"/>
                      <a:gd name="connsiteY0" fmla="*/ 370522 h 421888"/>
                      <a:gd name="connsiteX1" fmla="*/ 411099 w 617600"/>
                      <a:gd name="connsiteY1" fmla="*/ 0 h 421888"/>
                      <a:gd name="connsiteX2" fmla="*/ 0 w 617600"/>
                      <a:gd name="connsiteY2" fmla="*/ 273939 h 421888"/>
                      <a:gd name="connsiteX3" fmla="*/ 0 w 617600"/>
                      <a:gd name="connsiteY3" fmla="*/ 273939 h 421888"/>
                      <a:gd name="connsiteX4" fmla="*/ 4286 w 617600"/>
                      <a:gd name="connsiteY4" fmla="*/ 284607 h 421888"/>
                      <a:gd name="connsiteX5" fmla="*/ 4858 w 617600"/>
                      <a:gd name="connsiteY5" fmla="*/ 285941 h 421888"/>
                      <a:gd name="connsiteX6" fmla="*/ 9334 w 617600"/>
                      <a:gd name="connsiteY6" fmla="*/ 294704 h 421888"/>
                      <a:gd name="connsiteX7" fmla="*/ 10573 w 617600"/>
                      <a:gd name="connsiteY7" fmla="*/ 296894 h 421888"/>
                      <a:gd name="connsiteX8" fmla="*/ 15430 w 617600"/>
                      <a:gd name="connsiteY8" fmla="*/ 304610 h 421888"/>
                      <a:gd name="connsiteX9" fmla="*/ 16954 w 617600"/>
                      <a:gd name="connsiteY9" fmla="*/ 306991 h 421888"/>
                      <a:gd name="connsiteX10" fmla="*/ 24098 w 617600"/>
                      <a:gd name="connsiteY10" fmla="*/ 316325 h 421888"/>
                      <a:gd name="connsiteX11" fmla="*/ 31814 w 617600"/>
                      <a:gd name="connsiteY11" fmla="*/ 324612 h 421888"/>
                      <a:gd name="connsiteX12" fmla="*/ 40100 w 617600"/>
                      <a:gd name="connsiteY12" fmla="*/ 332137 h 421888"/>
                      <a:gd name="connsiteX13" fmla="*/ 58293 w 617600"/>
                      <a:gd name="connsiteY13" fmla="*/ 345281 h 421888"/>
                      <a:gd name="connsiteX14" fmla="*/ 82391 w 617600"/>
                      <a:gd name="connsiteY14" fmla="*/ 357950 h 421888"/>
                      <a:gd name="connsiteX15" fmla="*/ 99441 w 617600"/>
                      <a:gd name="connsiteY15" fmla="*/ 364903 h 421888"/>
                      <a:gd name="connsiteX16" fmla="*/ 152876 w 617600"/>
                      <a:gd name="connsiteY16" fmla="*/ 380714 h 421888"/>
                      <a:gd name="connsiteX17" fmla="*/ 199453 w 617600"/>
                      <a:gd name="connsiteY17" fmla="*/ 391478 h 421888"/>
                      <a:gd name="connsiteX18" fmla="*/ 293561 w 617600"/>
                      <a:gd name="connsiteY18" fmla="*/ 408908 h 421888"/>
                      <a:gd name="connsiteX19" fmla="*/ 340995 w 617600"/>
                      <a:gd name="connsiteY19" fmla="*/ 415480 h 421888"/>
                      <a:gd name="connsiteX20" fmla="*/ 380619 w 617600"/>
                      <a:gd name="connsiteY20" fmla="*/ 419576 h 421888"/>
                      <a:gd name="connsiteX21" fmla="*/ 617601 w 617600"/>
                      <a:gd name="connsiteY21" fmla="*/ 370522 h 4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7600" h="421888">
                        <a:moveTo>
                          <a:pt x="617601" y="370522"/>
                        </a:moveTo>
                        <a:lnTo>
                          <a:pt x="411099" y="0"/>
                        </a:lnTo>
                        <a:cubicBezTo>
                          <a:pt x="269272" y="83249"/>
                          <a:pt x="134302" y="178022"/>
                          <a:pt x="0" y="273939"/>
                        </a:cubicBezTo>
                        <a:cubicBezTo>
                          <a:pt x="0" y="273939"/>
                          <a:pt x="0" y="273939"/>
                          <a:pt x="0" y="273939"/>
                        </a:cubicBezTo>
                        <a:cubicBezTo>
                          <a:pt x="1333" y="277559"/>
                          <a:pt x="2762" y="281083"/>
                          <a:pt x="4286" y="284607"/>
                        </a:cubicBezTo>
                        <a:cubicBezTo>
                          <a:pt x="4477" y="285083"/>
                          <a:pt x="4667" y="285464"/>
                          <a:pt x="4858" y="285941"/>
                        </a:cubicBezTo>
                        <a:cubicBezTo>
                          <a:pt x="6191" y="288893"/>
                          <a:pt x="7715" y="291846"/>
                          <a:pt x="9334" y="294704"/>
                        </a:cubicBezTo>
                        <a:cubicBezTo>
                          <a:pt x="9716" y="295466"/>
                          <a:pt x="10097" y="296132"/>
                          <a:pt x="10573" y="296894"/>
                        </a:cubicBezTo>
                        <a:cubicBezTo>
                          <a:pt x="12097" y="299561"/>
                          <a:pt x="13716" y="302133"/>
                          <a:pt x="15430" y="304610"/>
                        </a:cubicBezTo>
                        <a:cubicBezTo>
                          <a:pt x="16002" y="305371"/>
                          <a:pt x="16478" y="306229"/>
                          <a:pt x="16954" y="306991"/>
                        </a:cubicBezTo>
                        <a:cubicBezTo>
                          <a:pt x="19145" y="310134"/>
                          <a:pt x="21526" y="313277"/>
                          <a:pt x="24098" y="316325"/>
                        </a:cubicBezTo>
                        <a:cubicBezTo>
                          <a:pt x="26575" y="319183"/>
                          <a:pt x="29147" y="321945"/>
                          <a:pt x="31814" y="324612"/>
                        </a:cubicBezTo>
                        <a:cubicBezTo>
                          <a:pt x="34480" y="327279"/>
                          <a:pt x="37243" y="329755"/>
                          <a:pt x="40100" y="332137"/>
                        </a:cubicBezTo>
                        <a:cubicBezTo>
                          <a:pt x="45815" y="336899"/>
                          <a:pt x="51911" y="341281"/>
                          <a:pt x="58293" y="345281"/>
                        </a:cubicBezTo>
                        <a:cubicBezTo>
                          <a:pt x="66008" y="350044"/>
                          <a:pt x="74104" y="354235"/>
                          <a:pt x="82391" y="357950"/>
                        </a:cubicBezTo>
                        <a:cubicBezTo>
                          <a:pt x="88011" y="360426"/>
                          <a:pt x="93726" y="362712"/>
                          <a:pt x="99441" y="364903"/>
                        </a:cubicBezTo>
                        <a:cubicBezTo>
                          <a:pt x="116872" y="371285"/>
                          <a:pt x="134969" y="376238"/>
                          <a:pt x="152876" y="380714"/>
                        </a:cubicBezTo>
                        <a:cubicBezTo>
                          <a:pt x="168402" y="384524"/>
                          <a:pt x="183928" y="388144"/>
                          <a:pt x="199453" y="391478"/>
                        </a:cubicBezTo>
                        <a:cubicBezTo>
                          <a:pt x="230600" y="398240"/>
                          <a:pt x="262033" y="403955"/>
                          <a:pt x="293561" y="408908"/>
                        </a:cubicBezTo>
                        <a:cubicBezTo>
                          <a:pt x="309372" y="411385"/>
                          <a:pt x="325088" y="413576"/>
                          <a:pt x="340995" y="415480"/>
                        </a:cubicBezTo>
                        <a:cubicBezTo>
                          <a:pt x="354044" y="417100"/>
                          <a:pt x="367284" y="418529"/>
                          <a:pt x="380619" y="419576"/>
                        </a:cubicBezTo>
                        <a:cubicBezTo>
                          <a:pt x="464630" y="426434"/>
                          <a:pt x="552164" y="420243"/>
                          <a:pt x="617601" y="370522"/>
                        </a:cubicBezTo>
                        <a:close/>
                      </a:path>
                    </a:pathLst>
                  </a:custGeom>
                  <a:solidFill>
                    <a:srgbClr val="009E6B"/>
                  </a:solidFill>
                  <a:ln w="9525" cap="flat">
                    <a:noFill/>
                    <a:prstDash val="solid"/>
                    <a:miter/>
                  </a:ln>
                </p:spPr>
                <p:txBody>
                  <a:bodyPr rtlCol="0" anchor="ctr"/>
                  <a:lstStyle/>
                  <a:p>
                    <a:endParaRPr lang="zh-CN" altLang="en-US"/>
                  </a:p>
                </p:txBody>
              </p:sp>
            </p:grpSp>
            <p:sp>
              <p:nvSpPr>
                <p:cNvPr id="279" name="任意多边形 74">
                  <a:extLst>
                    <a:ext uri="{FF2B5EF4-FFF2-40B4-BE49-F238E27FC236}">
                      <a16:creationId xmlns:a16="http://schemas.microsoft.com/office/drawing/2014/main" id="{EC1B6091-E4F0-15A3-DB55-DDDC3557D94B}"/>
                    </a:ext>
                  </a:extLst>
                </p:cNvPr>
                <p:cNvSpPr/>
                <p:nvPr/>
              </p:nvSpPr>
              <p:spPr>
                <a:xfrm>
                  <a:off x="4176141" y="3120288"/>
                  <a:ext cx="448341" cy="356145"/>
                </a:xfrm>
                <a:custGeom>
                  <a:avLst/>
                  <a:gdLst>
                    <a:gd name="connsiteX0" fmla="*/ 295275 w 448341"/>
                    <a:gd name="connsiteY0" fmla="*/ 4578 h 356145"/>
                    <a:gd name="connsiteX1" fmla="*/ 234601 w 448341"/>
                    <a:gd name="connsiteY1" fmla="*/ 101 h 356145"/>
                    <a:gd name="connsiteX2" fmla="*/ 126111 w 448341"/>
                    <a:gd name="connsiteY2" fmla="*/ 6007 h 356145"/>
                    <a:gd name="connsiteX3" fmla="*/ 142970 w 448341"/>
                    <a:gd name="connsiteY3" fmla="*/ 37916 h 356145"/>
                    <a:gd name="connsiteX4" fmla="*/ 147923 w 448341"/>
                    <a:gd name="connsiteY4" fmla="*/ 137833 h 356145"/>
                    <a:gd name="connsiteX5" fmla="*/ 108490 w 448341"/>
                    <a:gd name="connsiteY5" fmla="*/ 177266 h 356145"/>
                    <a:gd name="connsiteX6" fmla="*/ 100679 w 448341"/>
                    <a:gd name="connsiteY6" fmla="*/ 176314 h 356145"/>
                    <a:gd name="connsiteX7" fmla="*/ 91345 w 448341"/>
                    <a:gd name="connsiteY7" fmla="*/ 188220 h 356145"/>
                    <a:gd name="connsiteX8" fmla="*/ 76390 w 448341"/>
                    <a:gd name="connsiteY8" fmla="*/ 198698 h 356145"/>
                    <a:gd name="connsiteX9" fmla="*/ 0 w 448341"/>
                    <a:gd name="connsiteY9" fmla="*/ 356146 h 356145"/>
                    <a:gd name="connsiteX10" fmla="*/ 448342 w 448341"/>
                    <a:gd name="connsiteY10" fmla="*/ 142500 h 356145"/>
                    <a:gd name="connsiteX11" fmla="*/ 295275 w 448341"/>
                    <a:gd name="connsiteY11" fmla="*/ 4578 h 35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8341" h="356145">
                      <a:moveTo>
                        <a:pt x="295275" y="4578"/>
                      </a:moveTo>
                      <a:cubicBezTo>
                        <a:pt x="275463" y="-184"/>
                        <a:pt x="254889" y="-184"/>
                        <a:pt x="234601" y="101"/>
                      </a:cubicBezTo>
                      <a:cubicBezTo>
                        <a:pt x="198596" y="673"/>
                        <a:pt x="162306" y="2673"/>
                        <a:pt x="126111" y="6007"/>
                      </a:cubicBezTo>
                      <a:cubicBezTo>
                        <a:pt x="135636" y="13246"/>
                        <a:pt x="141351" y="25057"/>
                        <a:pt x="142970" y="37916"/>
                      </a:cubicBezTo>
                      <a:cubicBezTo>
                        <a:pt x="146971" y="71253"/>
                        <a:pt x="152114" y="104210"/>
                        <a:pt x="147923" y="137833"/>
                      </a:cubicBezTo>
                      <a:cubicBezTo>
                        <a:pt x="145351" y="159074"/>
                        <a:pt x="132017" y="177266"/>
                        <a:pt x="108490" y="177266"/>
                      </a:cubicBezTo>
                      <a:cubicBezTo>
                        <a:pt x="105918" y="177266"/>
                        <a:pt x="103346" y="176885"/>
                        <a:pt x="100679" y="176314"/>
                      </a:cubicBezTo>
                      <a:cubicBezTo>
                        <a:pt x="97822" y="180410"/>
                        <a:pt x="94774" y="184410"/>
                        <a:pt x="91345" y="188220"/>
                      </a:cubicBezTo>
                      <a:cubicBezTo>
                        <a:pt x="86677" y="193364"/>
                        <a:pt x="81629" y="196697"/>
                        <a:pt x="76390" y="198698"/>
                      </a:cubicBezTo>
                      <a:cubicBezTo>
                        <a:pt x="63341" y="254990"/>
                        <a:pt x="35052" y="308997"/>
                        <a:pt x="0" y="356146"/>
                      </a:cubicBezTo>
                      <a:lnTo>
                        <a:pt x="448342" y="142500"/>
                      </a:lnTo>
                      <a:cubicBezTo>
                        <a:pt x="407194" y="83255"/>
                        <a:pt x="360617" y="20294"/>
                        <a:pt x="295275" y="4578"/>
                      </a:cubicBezTo>
                      <a:close/>
                    </a:path>
                  </a:pathLst>
                </a:custGeom>
                <a:solidFill>
                  <a:srgbClr val="009E6B"/>
                </a:solidFill>
                <a:ln w="9525" cap="flat">
                  <a:noFill/>
                  <a:prstDash val="solid"/>
                  <a:miter/>
                </a:ln>
              </p:spPr>
              <p:txBody>
                <a:bodyPr rtlCol="0" anchor="ctr"/>
                <a:lstStyle/>
                <a:p>
                  <a:endParaRPr lang="zh-CN" altLang="en-US"/>
                </a:p>
              </p:txBody>
            </p:sp>
            <p:grpSp>
              <p:nvGrpSpPr>
                <p:cNvPr id="280" name="组合 279">
                  <a:extLst>
                    <a:ext uri="{FF2B5EF4-FFF2-40B4-BE49-F238E27FC236}">
                      <a16:creationId xmlns:a16="http://schemas.microsoft.com/office/drawing/2014/main" id="{767D438E-2ADD-E5F9-D0A2-D865A527240E}"/>
                    </a:ext>
                  </a:extLst>
                </p:cNvPr>
                <p:cNvGrpSpPr/>
                <p:nvPr/>
              </p:nvGrpSpPr>
              <p:grpSpPr>
                <a:xfrm>
                  <a:off x="4067591" y="3176960"/>
                  <a:ext cx="1270305" cy="997569"/>
                  <a:chOff x="4067591" y="3176960"/>
                  <a:chExt cx="1270305" cy="997569"/>
                </a:xfrm>
              </p:grpSpPr>
              <p:grpSp>
                <p:nvGrpSpPr>
                  <p:cNvPr id="334" name="组合 333">
                    <a:extLst>
                      <a:ext uri="{FF2B5EF4-FFF2-40B4-BE49-F238E27FC236}">
                        <a16:creationId xmlns:a16="http://schemas.microsoft.com/office/drawing/2014/main" id="{FCEE7708-E991-D238-1AAC-6018BE3DE9E0}"/>
                      </a:ext>
                    </a:extLst>
                  </p:cNvPr>
                  <p:cNvGrpSpPr/>
                  <p:nvPr/>
                </p:nvGrpSpPr>
                <p:grpSpPr>
                  <a:xfrm>
                    <a:off x="4918424" y="3539013"/>
                    <a:ext cx="419472" cy="306683"/>
                    <a:chOff x="4918424" y="3539013"/>
                    <a:chExt cx="419472" cy="306683"/>
                  </a:xfrm>
                </p:grpSpPr>
                <p:sp>
                  <p:nvSpPr>
                    <p:cNvPr id="336" name="任意多边形 77">
                      <a:extLst>
                        <a:ext uri="{FF2B5EF4-FFF2-40B4-BE49-F238E27FC236}">
                          <a16:creationId xmlns:a16="http://schemas.microsoft.com/office/drawing/2014/main" id="{2F5DDCB4-E5B3-70F9-7CD1-93F3833AE2B0}"/>
                        </a:ext>
                      </a:extLst>
                    </p:cNvPr>
                    <p:cNvSpPr/>
                    <p:nvPr/>
                  </p:nvSpPr>
                  <p:spPr>
                    <a:xfrm>
                      <a:off x="4918424" y="3549110"/>
                      <a:ext cx="419472" cy="296587"/>
                    </a:xfrm>
                    <a:custGeom>
                      <a:avLst/>
                      <a:gdLst>
                        <a:gd name="connsiteX0" fmla="*/ 20193 w 419472"/>
                        <a:gd name="connsiteY0" fmla="*/ 206121 h 296587"/>
                        <a:gd name="connsiteX1" fmla="*/ 237173 w 419472"/>
                        <a:gd name="connsiteY1" fmla="*/ 294132 h 296587"/>
                        <a:gd name="connsiteX2" fmla="*/ 288417 w 419472"/>
                        <a:gd name="connsiteY2" fmla="*/ 294704 h 296587"/>
                        <a:gd name="connsiteX3" fmla="*/ 320326 w 419472"/>
                        <a:gd name="connsiteY3" fmla="*/ 282226 h 296587"/>
                        <a:gd name="connsiteX4" fmla="*/ 415195 w 419472"/>
                        <a:gd name="connsiteY4" fmla="*/ 155067 h 296587"/>
                        <a:gd name="connsiteX5" fmla="*/ 382048 w 419472"/>
                        <a:gd name="connsiteY5" fmla="*/ 0 h 296587"/>
                        <a:gd name="connsiteX6" fmla="*/ 0 w 419472"/>
                        <a:gd name="connsiteY6" fmla="*/ 186404 h 29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72" h="296587">
                          <a:moveTo>
                            <a:pt x="20193" y="206121"/>
                          </a:moveTo>
                          <a:cubicBezTo>
                            <a:pt x="71914" y="267081"/>
                            <a:pt x="157829" y="284321"/>
                            <a:pt x="237173" y="294132"/>
                          </a:cubicBezTo>
                          <a:cubicBezTo>
                            <a:pt x="254222" y="296228"/>
                            <a:pt x="271653" y="298133"/>
                            <a:pt x="288417" y="294704"/>
                          </a:cubicBezTo>
                          <a:cubicBezTo>
                            <a:pt x="299657" y="292417"/>
                            <a:pt x="310325" y="287750"/>
                            <a:pt x="320326" y="282226"/>
                          </a:cubicBezTo>
                          <a:cubicBezTo>
                            <a:pt x="368046" y="255937"/>
                            <a:pt x="403574" y="208312"/>
                            <a:pt x="415195" y="155067"/>
                          </a:cubicBezTo>
                          <a:cubicBezTo>
                            <a:pt x="426815" y="101822"/>
                            <a:pt x="414433" y="43815"/>
                            <a:pt x="382048" y="0"/>
                          </a:cubicBezTo>
                          <a:cubicBezTo>
                            <a:pt x="249555" y="50673"/>
                            <a:pt x="121539" y="113157"/>
                            <a:pt x="0" y="186404"/>
                          </a:cubicBezTo>
                        </a:path>
                      </a:pathLst>
                    </a:custGeom>
                    <a:solidFill>
                      <a:srgbClr val="5D8EC6"/>
                    </a:solidFill>
                    <a:ln w="9525" cap="flat">
                      <a:noFill/>
                      <a:prstDash val="solid"/>
                      <a:miter/>
                    </a:ln>
                  </p:spPr>
                  <p:txBody>
                    <a:bodyPr rtlCol="0" anchor="ctr"/>
                    <a:lstStyle/>
                    <a:p>
                      <a:endParaRPr lang="zh-CN" altLang="en-US"/>
                    </a:p>
                  </p:txBody>
                </p:sp>
                <p:sp>
                  <p:nvSpPr>
                    <p:cNvPr id="337" name="任意多边形 78">
                      <a:extLst>
                        <a:ext uri="{FF2B5EF4-FFF2-40B4-BE49-F238E27FC236}">
                          <a16:creationId xmlns:a16="http://schemas.microsoft.com/office/drawing/2014/main" id="{77D870B3-5AF0-16D0-5FC9-B3E4681674F9}"/>
                        </a:ext>
                      </a:extLst>
                    </p:cNvPr>
                    <p:cNvSpPr/>
                    <p:nvPr/>
                  </p:nvSpPr>
                  <p:spPr>
                    <a:xfrm>
                      <a:off x="4918519" y="3539013"/>
                      <a:ext cx="310800" cy="262889"/>
                    </a:xfrm>
                    <a:custGeom>
                      <a:avLst/>
                      <a:gdLst>
                        <a:gd name="connsiteX0" fmla="*/ 79915 w 310800"/>
                        <a:gd name="connsiteY0" fmla="*/ 262890 h 262889"/>
                        <a:gd name="connsiteX1" fmla="*/ 310801 w 310800"/>
                        <a:gd name="connsiteY1" fmla="*/ 0 h 262889"/>
                        <a:gd name="connsiteX2" fmla="*/ 0 w 310800"/>
                        <a:gd name="connsiteY2" fmla="*/ 196405 h 262889"/>
                        <a:gd name="connsiteX3" fmla="*/ 20193 w 310800"/>
                        <a:gd name="connsiteY3" fmla="*/ 216217 h 262889"/>
                        <a:gd name="connsiteX4" fmla="*/ 79915 w 310800"/>
                        <a:gd name="connsiteY4" fmla="*/ 262890 h 26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00" h="262889">
                          <a:moveTo>
                            <a:pt x="79915" y="262890"/>
                          </a:moveTo>
                          <a:cubicBezTo>
                            <a:pt x="160972" y="197548"/>
                            <a:pt x="247745" y="83344"/>
                            <a:pt x="310801" y="0"/>
                          </a:cubicBezTo>
                          <a:cubicBezTo>
                            <a:pt x="206026" y="44291"/>
                            <a:pt x="97346" y="137636"/>
                            <a:pt x="0" y="196405"/>
                          </a:cubicBezTo>
                          <a:lnTo>
                            <a:pt x="20193" y="216217"/>
                          </a:lnTo>
                          <a:cubicBezTo>
                            <a:pt x="36957" y="235934"/>
                            <a:pt x="57340" y="251079"/>
                            <a:pt x="79915" y="262890"/>
                          </a:cubicBezTo>
                          <a:close/>
                        </a:path>
                      </a:pathLst>
                    </a:custGeom>
                    <a:solidFill>
                      <a:srgbClr val="406BB4"/>
                    </a:solidFill>
                    <a:ln w="9525" cap="flat">
                      <a:noFill/>
                      <a:prstDash val="solid"/>
                      <a:miter/>
                    </a:ln>
                  </p:spPr>
                  <p:txBody>
                    <a:bodyPr rtlCol="0" anchor="ctr"/>
                    <a:lstStyle/>
                    <a:p>
                      <a:endParaRPr lang="zh-CN" altLang="en-US"/>
                    </a:p>
                  </p:txBody>
                </p:sp>
              </p:grpSp>
              <p:sp>
                <p:nvSpPr>
                  <p:cNvPr id="335" name="任意多边形 79">
                    <a:extLst>
                      <a:ext uri="{FF2B5EF4-FFF2-40B4-BE49-F238E27FC236}">
                        <a16:creationId xmlns:a16="http://schemas.microsoft.com/office/drawing/2014/main" id="{E60E5571-89FF-1EBD-C305-2325DE2DAC68}"/>
                      </a:ext>
                    </a:extLst>
                  </p:cNvPr>
                  <p:cNvSpPr/>
                  <p:nvPr/>
                </p:nvSpPr>
                <p:spPr>
                  <a:xfrm>
                    <a:off x="4067591" y="3176960"/>
                    <a:ext cx="821077" cy="997569"/>
                  </a:xfrm>
                  <a:custGeom>
                    <a:avLst/>
                    <a:gdLst>
                      <a:gd name="connsiteX0" fmla="*/ 757869 w 821077"/>
                      <a:gd name="connsiteY0" fmla="*/ 319095 h 997569"/>
                      <a:gd name="connsiteX1" fmla="*/ 704433 w 821077"/>
                      <a:gd name="connsiteY1" fmla="*/ 209462 h 997569"/>
                      <a:gd name="connsiteX2" fmla="*/ 619089 w 821077"/>
                      <a:gd name="connsiteY2" fmla="*/ 106211 h 997569"/>
                      <a:gd name="connsiteX3" fmla="*/ 493074 w 821077"/>
                      <a:gd name="connsiteY3" fmla="*/ 10485 h 997569"/>
                      <a:gd name="connsiteX4" fmla="*/ 308193 w 821077"/>
                      <a:gd name="connsiteY4" fmla="*/ 2198 h 997569"/>
                      <a:gd name="connsiteX5" fmla="*/ 26825 w 821077"/>
                      <a:gd name="connsiteY5" fmla="*/ 140216 h 997569"/>
                      <a:gd name="connsiteX6" fmla="*/ 25015 w 821077"/>
                      <a:gd name="connsiteY6" fmla="*/ 312713 h 997569"/>
                      <a:gd name="connsiteX7" fmla="*/ 69783 w 821077"/>
                      <a:gd name="connsiteY7" fmla="*/ 929457 h 997569"/>
                      <a:gd name="connsiteX8" fmla="*/ 101215 w 821077"/>
                      <a:gd name="connsiteY8" fmla="*/ 981178 h 997569"/>
                      <a:gd name="connsiteX9" fmla="*/ 196179 w 821077"/>
                      <a:gd name="connsiteY9" fmla="*/ 993942 h 997569"/>
                      <a:gd name="connsiteX10" fmla="*/ 637663 w 821077"/>
                      <a:gd name="connsiteY10" fmla="*/ 866783 h 997569"/>
                      <a:gd name="connsiteX11" fmla="*/ 806065 w 821077"/>
                      <a:gd name="connsiteY11" fmla="*/ 730004 h 997569"/>
                      <a:gd name="connsiteX12" fmla="*/ 817971 w 821077"/>
                      <a:gd name="connsiteY12" fmla="*/ 591224 h 997569"/>
                      <a:gd name="connsiteX13" fmla="*/ 757869 w 821077"/>
                      <a:gd name="connsiteY13" fmla="*/ 319095 h 99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1077" h="997569">
                        <a:moveTo>
                          <a:pt x="757869" y="319095"/>
                        </a:moveTo>
                        <a:cubicBezTo>
                          <a:pt x="744534" y="280519"/>
                          <a:pt x="726912" y="243467"/>
                          <a:pt x="704433" y="209462"/>
                        </a:cubicBezTo>
                        <a:cubicBezTo>
                          <a:pt x="679668" y="172029"/>
                          <a:pt x="651474" y="137168"/>
                          <a:pt x="619089" y="106211"/>
                        </a:cubicBezTo>
                        <a:cubicBezTo>
                          <a:pt x="566988" y="56396"/>
                          <a:pt x="564130" y="24868"/>
                          <a:pt x="493074" y="10485"/>
                        </a:cubicBezTo>
                        <a:cubicBezTo>
                          <a:pt x="451354" y="2103"/>
                          <a:pt x="349627" y="-3231"/>
                          <a:pt x="308193" y="2198"/>
                        </a:cubicBezTo>
                        <a:cubicBezTo>
                          <a:pt x="231708" y="19534"/>
                          <a:pt x="77022" y="80494"/>
                          <a:pt x="26825" y="140216"/>
                        </a:cubicBezTo>
                        <a:cubicBezTo>
                          <a:pt x="-20133" y="196127"/>
                          <a:pt x="40636" y="241371"/>
                          <a:pt x="25015" y="312713"/>
                        </a:cubicBezTo>
                        <a:cubicBezTo>
                          <a:pt x="-19848" y="516834"/>
                          <a:pt x="-4036" y="733909"/>
                          <a:pt x="69783" y="929457"/>
                        </a:cubicBezTo>
                        <a:cubicBezTo>
                          <a:pt x="77022" y="948603"/>
                          <a:pt x="85404" y="968319"/>
                          <a:pt x="101215" y="981178"/>
                        </a:cubicBezTo>
                        <a:cubicBezTo>
                          <a:pt x="126837" y="1001943"/>
                          <a:pt x="163604" y="998894"/>
                          <a:pt x="196179" y="993942"/>
                        </a:cubicBezTo>
                        <a:cubicBezTo>
                          <a:pt x="348008" y="970701"/>
                          <a:pt x="496693" y="927838"/>
                          <a:pt x="637663" y="866783"/>
                        </a:cubicBezTo>
                        <a:cubicBezTo>
                          <a:pt x="705767" y="837255"/>
                          <a:pt x="777109" y="798298"/>
                          <a:pt x="806065" y="730004"/>
                        </a:cubicBezTo>
                        <a:cubicBezTo>
                          <a:pt x="824353" y="686760"/>
                          <a:pt x="822639" y="637897"/>
                          <a:pt x="817971" y="591224"/>
                        </a:cubicBezTo>
                        <a:cubicBezTo>
                          <a:pt x="808542" y="498451"/>
                          <a:pt x="788253" y="407011"/>
                          <a:pt x="757869" y="319095"/>
                        </a:cubicBezTo>
                        <a:close/>
                      </a:path>
                    </a:pathLst>
                  </a:custGeom>
                  <a:solidFill>
                    <a:srgbClr val="5D8EC6"/>
                  </a:solidFill>
                  <a:ln w="9525" cap="flat">
                    <a:noFill/>
                    <a:prstDash val="solid"/>
                    <a:miter/>
                  </a:ln>
                </p:spPr>
                <p:txBody>
                  <a:bodyPr rtlCol="0" anchor="ctr"/>
                  <a:lstStyle/>
                  <a:p>
                    <a:endParaRPr lang="zh-CN" altLang="en-US"/>
                  </a:p>
                </p:txBody>
              </p:sp>
            </p:grpSp>
            <p:grpSp>
              <p:nvGrpSpPr>
                <p:cNvPr id="281" name="组合 280">
                  <a:extLst>
                    <a:ext uri="{FF2B5EF4-FFF2-40B4-BE49-F238E27FC236}">
                      <a16:creationId xmlns:a16="http://schemas.microsoft.com/office/drawing/2014/main" id="{4D325AAC-E013-5ED8-FDB2-C163C7B748AF}"/>
                    </a:ext>
                  </a:extLst>
                </p:cNvPr>
                <p:cNvGrpSpPr/>
                <p:nvPr/>
              </p:nvGrpSpPr>
              <p:grpSpPr>
                <a:xfrm>
                  <a:off x="4273391" y="3093815"/>
                  <a:ext cx="284226" cy="243840"/>
                  <a:chOff x="4273391" y="3093815"/>
                  <a:chExt cx="284226" cy="243840"/>
                </a:xfrm>
              </p:grpSpPr>
              <p:sp>
                <p:nvSpPr>
                  <p:cNvPr id="332" name="任意多边形 81">
                    <a:extLst>
                      <a:ext uri="{FF2B5EF4-FFF2-40B4-BE49-F238E27FC236}">
                        <a16:creationId xmlns:a16="http://schemas.microsoft.com/office/drawing/2014/main" id="{7A3A0AD1-1073-6BE4-D82A-57B41652DDBE}"/>
                      </a:ext>
                    </a:extLst>
                  </p:cNvPr>
                  <p:cNvSpPr/>
                  <p:nvPr/>
                </p:nvSpPr>
                <p:spPr>
                  <a:xfrm>
                    <a:off x="4273391" y="3175825"/>
                    <a:ext cx="284226" cy="161829"/>
                  </a:xfrm>
                  <a:custGeom>
                    <a:avLst/>
                    <a:gdLst>
                      <a:gd name="connsiteX0" fmla="*/ 169259 w 284226"/>
                      <a:gd name="connsiteY0" fmla="*/ 2572 h 161829"/>
                      <a:gd name="connsiteX1" fmla="*/ 167830 w 284226"/>
                      <a:gd name="connsiteY1" fmla="*/ 0 h 161829"/>
                      <a:gd name="connsiteX2" fmla="*/ 169259 w 284226"/>
                      <a:gd name="connsiteY2" fmla="*/ 2572 h 161829"/>
                      <a:gd name="connsiteX3" fmla="*/ 173736 w 284226"/>
                      <a:gd name="connsiteY3" fmla="*/ 10668 h 161829"/>
                      <a:gd name="connsiteX4" fmla="*/ 174212 w 284226"/>
                      <a:gd name="connsiteY4" fmla="*/ 11525 h 161829"/>
                      <a:gd name="connsiteX5" fmla="*/ 174212 w 284226"/>
                      <a:gd name="connsiteY5" fmla="*/ 11525 h 161829"/>
                      <a:gd name="connsiteX6" fmla="*/ 74962 w 284226"/>
                      <a:gd name="connsiteY6" fmla="*/ 10573 h 161829"/>
                      <a:gd name="connsiteX7" fmla="*/ 44386 w 284226"/>
                      <a:gd name="connsiteY7" fmla="*/ 10192 h 161829"/>
                      <a:gd name="connsiteX8" fmla="*/ 47339 w 284226"/>
                      <a:gd name="connsiteY8" fmla="*/ 21622 h 161829"/>
                      <a:gd name="connsiteX9" fmla="*/ 0 w 284226"/>
                      <a:gd name="connsiteY9" fmla="*/ 81439 h 161829"/>
                      <a:gd name="connsiteX10" fmla="*/ 142113 w 284226"/>
                      <a:gd name="connsiteY10" fmla="*/ 161830 h 161829"/>
                      <a:gd name="connsiteX11" fmla="*/ 284226 w 284226"/>
                      <a:gd name="connsiteY11" fmla="*/ 81439 h 161829"/>
                      <a:gd name="connsiteX12" fmla="*/ 169259 w 284226"/>
                      <a:gd name="connsiteY12" fmla="*/ 2572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226" h="161829">
                        <a:moveTo>
                          <a:pt x="169259" y="2572"/>
                        </a:moveTo>
                        <a:cubicBezTo>
                          <a:pt x="168783" y="1715"/>
                          <a:pt x="168307" y="857"/>
                          <a:pt x="167830" y="0"/>
                        </a:cubicBezTo>
                        <a:cubicBezTo>
                          <a:pt x="168307" y="857"/>
                          <a:pt x="168783" y="1715"/>
                          <a:pt x="169259" y="2572"/>
                        </a:cubicBezTo>
                        <a:cubicBezTo>
                          <a:pt x="170593" y="5239"/>
                          <a:pt x="172117" y="7906"/>
                          <a:pt x="173736" y="10668"/>
                        </a:cubicBezTo>
                        <a:cubicBezTo>
                          <a:pt x="173927" y="10954"/>
                          <a:pt x="174022" y="11240"/>
                          <a:pt x="174212" y="11525"/>
                        </a:cubicBezTo>
                        <a:cubicBezTo>
                          <a:pt x="174212" y="11525"/>
                          <a:pt x="174212" y="11525"/>
                          <a:pt x="174212" y="11525"/>
                        </a:cubicBezTo>
                        <a:cubicBezTo>
                          <a:pt x="141161" y="11335"/>
                          <a:pt x="108013" y="10954"/>
                          <a:pt x="74962" y="10573"/>
                        </a:cubicBezTo>
                        <a:cubicBezTo>
                          <a:pt x="64770" y="10478"/>
                          <a:pt x="54578" y="10287"/>
                          <a:pt x="44386" y="10192"/>
                        </a:cubicBezTo>
                        <a:cubicBezTo>
                          <a:pt x="45339" y="14002"/>
                          <a:pt x="46292" y="17717"/>
                          <a:pt x="47339" y="21622"/>
                        </a:cubicBezTo>
                        <a:cubicBezTo>
                          <a:pt x="18288" y="36290"/>
                          <a:pt x="0" y="57626"/>
                          <a:pt x="0" y="81439"/>
                        </a:cubicBezTo>
                        <a:cubicBezTo>
                          <a:pt x="0" y="125825"/>
                          <a:pt x="63627" y="161830"/>
                          <a:pt x="142113" y="161830"/>
                        </a:cubicBezTo>
                        <a:cubicBezTo>
                          <a:pt x="220599" y="161830"/>
                          <a:pt x="284226" y="125825"/>
                          <a:pt x="284226" y="81439"/>
                        </a:cubicBezTo>
                        <a:cubicBezTo>
                          <a:pt x="284131" y="42291"/>
                          <a:pt x="234696" y="9716"/>
                          <a:pt x="169259" y="2572"/>
                        </a:cubicBezTo>
                        <a:close/>
                      </a:path>
                    </a:pathLst>
                  </a:custGeom>
                  <a:solidFill>
                    <a:srgbClr val="ED9885"/>
                  </a:solidFill>
                  <a:ln w="9525" cap="flat">
                    <a:noFill/>
                    <a:prstDash val="solid"/>
                    <a:miter/>
                  </a:ln>
                </p:spPr>
                <p:txBody>
                  <a:bodyPr rtlCol="0" anchor="ctr"/>
                  <a:lstStyle/>
                  <a:p>
                    <a:endParaRPr lang="zh-CN" altLang="en-US"/>
                  </a:p>
                </p:txBody>
              </p:sp>
              <p:sp>
                <p:nvSpPr>
                  <p:cNvPr id="333" name="任意多边形 82">
                    <a:extLst>
                      <a:ext uri="{FF2B5EF4-FFF2-40B4-BE49-F238E27FC236}">
                        <a16:creationId xmlns:a16="http://schemas.microsoft.com/office/drawing/2014/main" id="{23EF7560-2EC2-8054-A372-E3912D4D567F}"/>
                      </a:ext>
                    </a:extLst>
                  </p:cNvPr>
                  <p:cNvSpPr/>
                  <p:nvPr/>
                </p:nvSpPr>
                <p:spPr>
                  <a:xfrm>
                    <a:off x="4303585" y="3093815"/>
                    <a:ext cx="143922" cy="93535"/>
                  </a:xfrm>
                  <a:custGeom>
                    <a:avLst/>
                    <a:gdLst>
                      <a:gd name="connsiteX0" fmla="*/ 143923 w 143922"/>
                      <a:gd name="connsiteY0" fmla="*/ 93536 h 93535"/>
                      <a:gd name="connsiteX1" fmla="*/ 143923 w 143922"/>
                      <a:gd name="connsiteY1" fmla="*/ 93536 h 93535"/>
                      <a:gd name="connsiteX2" fmla="*/ 143446 w 143922"/>
                      <a:gd name="connsiteY2" fmla="*/ 92678 h 93535"/>
                      <a:gd name="connsiteX3" fmla="*/ 138970 w 143922"/>
                      <a:gd name="connsiteY3" fmla="*/ 84582 h 93535"/>
                      <a:gd name="connsiteX4" fmla="*/ 137636 w 143922"/>
                      <a:gd name="connsiteY4" fmla="*/ 82010 h 93535"/>
                      <a:gd name="connsiteX5" fmla="*/ 135731 w 143922"/>
                      <a:gd name="connsiteY5" fmla="*/ 78200 h 93535"/>
                      <a:gd name="connsiteX6" fmla="*/ 132302 w 143922"/>
                      <a:gd name="connsiteY6" fmla="*/ 71152 h 93535"/>
                      <a:gd name="connsiteX7" fmla="*/ 130492 w 143922"/>
                      <a:gd name="connsiteY7" fmla="*/ 66961 h 93535"/>
                      <a:gd name="connsiteX8" fmla="*/ 127921 w 143922"/>
                      <a:gd name="connsiteY8" fmla="*/ 60865 h 93535"/>
                      <a:gd name="connsiteX9" fmla="*/ 126397 w 143922"/>
                      <a:gd name="connsiteY9" fmla="*/ 56864 h 93535"/>
                      <a:gd name="connsiteX10" fmla="*/ 124396 w 143922"/>
                      <a:gd name="connsiteY10" fmla="*/ 51340 h 93535"/>
                      <a:gd name="connsiteX11" fmla="*/ 123158 w 143922"/>
                      <a:gd name="connsiteY11" fmla="*/ 47625 h 93535"/>
                      <a:gd name="connsiteX12" fmla="*/ 121634 w 143922"/>
                      <a:gd name="connsiteY12" fmla="*/ 42386 h 93535"/>
                      <a:gd name="connsiteX13" fmla="*/ 120777 w 143922"/>
                      <a:gd name="connsiteY13" fmla="*/ 39148 h 93535"/>
                      <a:gd name="connsiteX14" fmla="*/ 119539 w 143922"/>
                      <a:gd name="connsiteY14" fmla="*/ 34004 h 93535"/>
                      <a:gd name="connsiteX15" fmla="*/ 118967 w 143922"/>
                      <a:gd name="connsiteY15" fmla="*/ 31528 h 93535"/>
                      <a:gd name="connsiteX16" fmla="*/ 117824 w 143922"/>
                      <a:gd name="connsiteY16" fmla="*/ 24860 h 93535"/>
                      <a:gd name="connsiteX17" fmla="*/ 117729 w 143922"/>
                      <a:gd name="connsiteY17" fmla="*/ 24289 h 93535"/>
                      <a:gd name="connsiteX18" fmla="*/ 117062 w 143922"/>
                      <a:gd name="connsiteY18" fmla="*/ 18669 h 93535"/>
                      <a:gd name="connsiteX19" fmla="*/ 116872 w 143922"/>
                      <a:gd name="connsiteY19" fmla="*/ 16764 h 93535"/>
                      <a:gd name="connsiteX20" fmla="*/ 116681 w 143922"/>
                      <a:gd name="connsiteY20" fmla="*/ 13430 h 93535"/>
                      <a:gd name="connsiteX21" fmla="*/ 116586 w 143922"/>
                      <a:gd name="connsiteY21" fmla="*/ 11621 h 93535"/>
                      <a:gd name="connsiteX22" fmla="*/ 116586 w 143922"/>
                      <a:gd name="connsiteY22" fmla="*/ 9049 h 93535"/>
                      <a:gd name="connsiteX23" fmla="*/ 116586 w 143922"/>
                      <a:gd name="connsiteY23" fmla="*/ 7429 h 93535"/>
                      <a:gd name="connsiteX24" fmla="*/ 116681 w 143922"/>
                      <a:gd name="connsiteY24" fmla="*/ 5429 h 93535"/>
                      <a:gd name="connsiteX25" fmla="*/ 116777 w 143922"/>
                      <a:gd name="connsiteY25" fmla="*/ 4191 h 93535"/>
                      <a:gd name="connsiteX26" fmla="*/ 116872 w 143922"/>
                      <a:gd name="connsiteY26" fmla="*/ 2667 h 93535"/>
                      <a:gd name="connsiteX27" fmla="*/ 116967 w 143922"/>
                      <a:gd name="connsiteY27" fmla="*/ 1905 h 93535"/>
                      <a:gd name="connsiteX28" fmla="*/ 117158 w 143922"/>
                      <a:gd name="connsiteY28" fmla="*/ 857 h 93535"/>
                      <a:gd name="connsiteX29" fmla="*/ 117253 w 143922"/>
                      <a:gd name="connsiteY29" fmla="*/ 476 h 93535"/>
                      <a:gd name="connsiteX30" fmla="*/ 117348 w 143922"/>
                      <a:gd name="connsiteY30" fmla="*/ 0 h 93535"/>
                      <a:gd name="connsiteX31" fmla="*/ 0 w 143922"/>
                      <a:gd name="connsiteY31" fmla="*/ 0 h 93535"/>
                      <a:gd name="connsiteX32" fmla="*/ 0 w 143922"/>
                      <a:gd name="connsiteY32" fmla="*/ 667 h 93535"/>
                      <a:gd name="connsiteX33" fmla="*/ 0 w 143922"/>
                      <a:gd name="connsiteY33" fmla="*/ 1143 h 93535"/>
                      <a:gd name="connsiteX34" fmla="*/ 95 w 143922"/>
                      <a:gd name="connsiteY34" fmla="*/ 2858 h 93535"/>
                      <a:gd name="connsiteX35" fmla="*/ 190 w 143922"/>
                      <a:gd name="connsiteY35" fmla="*/ 3905 h 93535"/>
                      <a:gd name="connsiteX36" fmla="*/ 476 w 143922"/>
                      <a:gd name="connsiteY36" fmla="*/ 7525 h 93535"/>
                      <a:gd name="connsiteX37" fmla="*/ 571 w 143922"/>
                      <a:gd name="connsiteY37" fmla="*/ 9239 h 93535"/>
                      <a:gd name="connsiteX38" fmla="*/ 857 w 143922"/>
                      <a:gd name="connsiteY38" fmla="*/ 12478 h 93535"/>
                      <a:gd name="connsiteX39" fmla="*/ 1048 w 143922"/>
                      <a:gd name="connsiteY39" fmla="*/ 14954 h 93535"/>
                      <a:gd name="connsiteX40" fmla="*/ 1429 w 143922"/>
                      <a:gd name="connsiteY40" fmla="*/ 18955 h 93535"/>
                      <a:gd name="connsiteX41" fmla="*/ 1715 w 143922"/>
                      <a:gd name="connsiteY41" fmla="*/ 21431 h 93535"/>
                      <a:gd name="connsiteX42" fmla="*/ 2477 w 143922"/>
                      <a:gd name="connsiteY42" fmla="*/ 28099 h 93535"/>
                      <a:gd name="connsiteX43" fmla="*/ 2858 w 143922"/>
                      <a:gd name="connsiteY43" fmla="*/ 31528 h 93535"/>
                      <a:gd name="connsiteX44" fmla="*/ 3524 w 143922"/>
                      <a:gd name="connsiteY44" fmla="*/ 36290 h 93535"/>
                      <a:gd name="connsiteX45" fmla="*/ 4096 w 143922"/>
                      <a:gd name="connsiteY45" fmla="*/ 40196 h 93535"/>
                      <a:gd name="connsiteX46" fmla="*/ 5048 w 143922"/>
                      <a:gd name="connsiteY46" fmla="*/ 46768 h 93535"/>
                      <a:gd name="connsiteX47" fmla="*/ 5810 w 143922"/>
                      <a:gd name="connsiteY47" fmla="*/ 51625 h 93535"/>
                      <a:gd name="connsiteX48" fmla="*/ 6953 w 143922"/>
                      <a:gd name="connsiteY48" fmla="*/ 58293 h 93535"/>
                      <a:gd name="connsiteX49" fmla="*/ 7715 w 143922"/>
                      <a:gd name="connsiteY49" fmla="*/ 62675 h 93535"/>
                      <a:gd name="connsiteX50" fmla="*/ 8858 w 143922"/>
                      <a:gd name="connsiteY50" fmla="*/ 68961 h 93535"/>
                      <a:gd name="connsiteX51" fmla="*/ 9715 w 143922"/>
                      <a:gd name="connsiteY51" fmla="*/ 73247 h 93535"/>
                      <a:gd name="connsiteX52" fmla="*/ 11906 w 143922"/>
                      <a:gd name="connsiteY52" fmla="*/ 83344 h 93535"/>
                      <a:gd name="connsiteX53" fmla="*/ 12764 w 143922"/>
                      <a:gd name="connsiteY53" fmla="*/ 87154 h 93535"/>
                      <a:gd name="connsiteX54" fmla="*/ 13906 w 143922"/>
                      <a:gd name="connsiteY54" fmla="*/ 92107 h 93535"/>
                      <a:gd name="connsiteX55" fmla="*/ 13906 w 143922"/>
                      <a:gd name="connsiteY55" fmla="*/ 92107 h 93535"/>
                      <a:gd name="connsiteX56" fmla="*/ 44482 w 143922"/>
                      <a:gd name="connsiteY56" fmla="*/ 92488 h 93535"/>
                      <a:gd name="connsiteX57" fmla="*/ 143923 w 143922"/>
                      <a:gd name="connsiteY57" fmla="*/ 93536 h 9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43922" h="93535">
                        <a:moveTo>
                          <a:pt x="143923" y="93536"/>
                        </a:moveTo>
                        <a:cubicBezTo>
                          <a:pt x="143923" y="93536"/>
                          <a:pt x="143923" y="93536"/>
                          <a:pt x="143923" y="93536"/>
                        </a:cubicBezTo>
                        <a:cubicBezTo>
                          <a:pt x="143732" y="93250"/>
                          <a:pt x="143637" y="92964"/>
                          <a:pt x="143446" y="92678"/>
                        </a:cubicBezTo>
                        <a:cubicBezTo>
                          <a:pt x="141827" y="89916"/>
                          <a:pt x="140398" y="87249"/>
                          <a:pt x="138970" y="84582"/>
                        </a:cubicBezTo>
                        <a:cubicBezTo>
                          <a:pt x="138494" y="83725"/>
                          <a:pt x="138017" y="82867"/>
                          <a:pt x="137636" y="82010"/>
                        </a:cubicBezTo>
                        <a:cubicBezTo>
                          <a:pt x="136969" y="80677"/>
                          <a:pt x="136398" y="79438"/>
                          <a:pt x="135731" y="78200"/>
                        </a:cubicBezTo>
                        <a:cubicBezTo>
                          <a:pt x="134588" y="75819"/>
                          <a:pt x="133350" y="73438"/>
                          <a:pt x="132302" y="71152"/>
                        </a:cubicBezTo>
                        <a:cubicBezTo>
                          <a:pt x="131636" y="69723"/>
                          <a:pt x="131064" y="68390"/>
                          <a:pt x="130492" y="66961"/>
                        </a:cubicBezTo>
                        <a:cubicBezTo>
                          <a:pt x="129635" y="64865"/>
                          <a:pt x="128778" y="62865"/>
                          <a:pt x="127921" y="60865"/>
                        </a:cubicBezTo>
                        <a:cubicBezTo>
                          <a:pt x="127349" y="59531"/>
                          <a:pt x="126873" y="58198"/>
                          <a:pt x="126397" y="56864"/>
                        </a:cubicBezTo>
                        <a:cubicBezTo>
                          <a:pt x="125730" y="54959"/>
                          <a:pt x="125063" y="53150"/>
                          <a:pt x="124396" y="51340"/>
                        </a:cubicBezTo>
                        <a:cubicBezTo>
                          <a:pt x="124015" y="50102"/>
                          <a:pt x="123539" y="48863"/>
                          <a:pt x="123158" y="47625"/>
                        </a:cubicBezTo>
                        <a:cubicBezTo>
                          <a:pt x="122587" y="45815"/>
                          <a:pt x="122111" y="44101"/>
                          <a:pt x="121634" y="42386"/>
                        </a:cubicBezTo>
                        <a:cubicBezTo>
                          <a:pt x="121348" y="41338"/>
                          <a:pt x="120967" y="40196"/>
                          <a:pt x="120777" y="39148"/>
                        </a:cubicBezTo>
                        <a:cubicBezTo>
                          <a:pt x="120301" y="37338"/>
                          <a:pt x="119920" y="35624"/>
                          <a:pt x="119539" y="34004"/>
                        </a:cubicBezTo>
                        <a:cubicBezTo>
                          <a:pt x="119348" y="33147"/>
                          <a:pt x="119158" y="32290"/>
                          <a:pt x="118967" y="31528"/>
                        </a:cubicBezTo>
                        <a:cubicBezTo>
                          <a:pt x="118491" y="29146"/>
                          <a:pt x="118110" y="26956"/>
                          <a:pt x="117824" y="24860"/>
                        </a:cubicBezTo>
                        <a:cubicBezTo>
                          <a:pt x="117824" y="24670"/>
                          <a:pt x="117729" y="24479"/>
                          <a:pt x="117729" y="24289"/>
                        </a:cubicBezTo>
                        <a:cubicBezTo>
                          <a:pt x="117443" y="22288"/>
                          <a:pt x="117253" y="20479"/>
                          <a:pt x="117062" y="18669"/>
                        </a:cubicBezTo>
                        <a:cubicBezTo>
                          <a:pt x="116967" y="18002"/>
                          <a:pt x="116967" y="17431"/>
                          <a:pt x="116872" y="16764"/>
                        </a:cubicBezTo>
                        <a:cubicBezTo>
                          <a:pt x="116777" y="15621"/>
                          <a:pt x="116681" y="14478"/>
                          <a:pt x="116681" y="13430"/>
                        </a:cubicBezTo>
                        <a:cubicBezTo>
                          <a:pt x="116681" y="12763"/>
                          <a:pt x="116681" y="12192"/>
                          <a:pt x="116586" y="11621"/>
                        </a:cubicBezTo>
                        <a:cubicBezTo>
                          <a:pt x="116586" y="10763"/>
                          <a:pt x="116586" y="9811"/>
                          <a:pt x="116586" y="9049"/>
                        </a:cubicBezTo>
                        <a:cubicBezTo>
                          <a:pt x="116586" y="8477"/>
                          <a:pt x="116586" y="8001"/>
                          <a:pt x="116586" y="7429"/>
                        </a:cubicBezTo>
                        <a:cubicBezTo>
                          <a:pt x="116586" y="6667"/>
                          <a:pt x="116586" y="6001"/>
                          <a:pt x="116681" y="5429"/>
                        </a:cubicBezTo>
                        <a:cubicBezTo>
                          <a:pt x="116681" y="4953"/>
                          <a:pt x="116681" y="4572"/>
                          <a:pt x="116777" y="4191"/>
                        </a:cubicBezTo>
                        <a:cubicBezTo>
                          <a:pt x="116777" y="3620"/>
                          <a:pt x="116872" y="3143"/>
                          <a:pt x="116872" y="2667"/>
                        </a:cubicBezTo>
                        <a:cubicBezTo>
                          <a:pt x="116872" y="2381"/>
                          <a:pt x="116967" y="2096"/>
                          <a:pt x="116967" y="1905"/>
                        </a:cubicBezTo>
                        <a:cubicBezTo>
                          <a:pt x="117062" y="1429"/>
                          <a:pt x="117062" y="1143"/>
                          <a:pt x="117158" y="857"/>
                        </a:cubicBezTo>
                        <a:cubicBezTo>
                          <a:pt x="117158" y="762"/>
                          <a:pt x="117158" y="571"/>
                          <a:pt x="117253" y="476"/>
                        </a:cubicBezTo>
                        <a:cubicBezTo>
                          <a:pt x="117348" y="191"/>
                          <a:pt x="117348" y="0"/>
                          <a:pt x="117348" y="0"/>
                        </a:cubicBezTo>
                        <a:lnTo>
                          <a:pt x="0" y="0"/>
                        </a:lnTo>
                        <a:cubicBezTo>
                          <a:pt x="0" y="0"/>
                          <a:pt x="0" y="381"/>
                          <a:pt x="0" y="667"/>
                        </a:cubicBezTo>
                        <a:cubicBezTo>
                          <a:pt x="0" y="762"/>
                          <a:pt x="0" y="953"/>
                          <a:pt x="0" y="1143"/>
                        </a:cubicBezTo>
                        <a:cubicBezTo>
                          <a:pt x="0" y="1524"/>
                          <a:pt x="95" y="2191"/>
                          <a:pt x="95" y="2858"/>
                        </a:cubicBezTo>
                        <a:cubicBezTo>
                          <a:pt x="95" y="3143"/>
                          <a:pt x="95" y="3524"/>
                          <a:pt x="190" y="3905"/>
                        </a:cubicBezTo>
                        <a:cubicBezTo>
                          <a:pt x="286" y="4953"/>
                          <a:pt x="381" y="6096"/>
                          <a:pt x="476" y="7525"/>
                        </a:cubicBezTo>
                        <a:cubicBezTo>
                          <a:pt x="476" y="8001"/>
                          <a:pt x="571" y="8668"/>
                          <a:pt x="571" y="9239"/>
                        </a:cubicBezTo>
                        <a:cubicBezTo>
                          <a:pt x="667" y="10287"/>
                          <a:pt x="762" y="11335"/>
                          <a:pt x="857" y="12478"/>
                        </a:cubicBezTo>
                        <a:cubicBezTo>
                          <a:pt x="952" y="13240"/>
                          <a:pt x="1048" y="14097"/>
                          <a:pt x="1048" y="14954"/>
                        </a:cubicBezTo>
                        <a:cubicBezTo>
                          <a:pt x="1143" y="16192"/>
                          <a:pt x="1333" y="17526"/>
                          <a:pt x="1429" y="18955"/>
                        </a:cubicBezTo>
                        <a:cubicBezTo>
                          <a:pt x="1524" y="19812"/>
                          <a:pt x="1619" y="20574"/>
                          <a:pt x="1715" y="21431"/>
                        </a:cubicBezTo>
                        <a:cubicBezTo>
                          <a:pt x="1905" y="23527"/>
                          <a:pt x="2191" y="25813"/>
                          <a:pt x="2477" y="28099"/>
                        </a:cubicBezTo>
                        <a:cubicBezTo>
                          <a:pt x="2572" y="29242"/>
                          <a:pt x="2762" y="30385"/>
                          <a:pt x="2858" y="31528"/>
                        </a:cubicBezTo>
                        <a:cubicBezTo>
                          <a:pt x="3048" y="33052"/>
                          <a:pt x="3239" y="34671"/>
                          <a:pt x="3524" y="36290"/>
                        </a:cubicBezTo>
                        <a:cubicBezTo>
                          <a:pt x="3715" y="37624"/>
                          <a:pt x="3905" y="38862"/>
                          <a:pt x="4096" y="40196"/>
                        </a:cubicBezTo>
                        <a:cubicBezTo>
                          <a:pt x="4381" y="42291"/>
                          <a:pt x="4763" y="44482"/>
                          <a:pt x="5048" y="46768"/>
                        </a:cubicBezTo>
                        <a:cubicBezTo>
                          <a:pt x="5334" y="48387"/>
                          <a:pt x="5525" y="50006"/>
                          <a:pt x="5810" y="51625"/>
                        </a:cubicBezTo>
                        <a:cubicBezTo>
                          <a:pt x="6191" y="53816"/>
                          <a:pt x="6572" y="56007"/>
                          <a:pt x="6953" y="58293"/>
                        </a:cubicBezTo>
                        <a:cubicBezTo>
                          <a:pt x="7239" y="59722"/>
                          <a:pt x="7429" y="61246"/>
                          <a:pt x="7715" y="62675"/>
                        </a:cubicBezTo>
                        <a:cubicBezTo>
                          <a:pt x="8096" y="64770"/>
                          <a:pt x="8477" y="66866"/>
                          <a:pt x="8858" y="68961"/>
                        </a:cubicBezTo>
                        <a:cubicBezTo>
                          <a:pt x="9144" y="70390"/>
                          <a:pt x="9430" y="71819"/>
                          <a:pt x="9715" y="73247"/>
                        </a:cubicBezTo>
                        <a:cubicBezTo>
                          <a:pt x="10382" y="76581"/>
                          <a:pt x="11144" y="79915"/>
                          <a:pt x="11906" y="83344"/>
                        </a:cubicBezTo>
                        <a:cubicBezTo>
                          <a:pt x="12192" y="84582"/>
                          <a:pt x="12478" y="85916"/>
                          <a:pt x="12764" y="87154"/>
                        </a:cubicBezTo>
                        <a:cubicBezTo>
                          <a:pt x="13144" y="88773"/>
                          <a:pt x="13525" y="90392"/>
                          <a:pt x="13906" y="92107"/>
                        </a:cubicBezTo>
                        <a:cubicBezTo>
                          <a:pt x="13906" y="92107"/>
                          <a:pt x="13906" y="92107"/>
                          <a:pt x="13906" y="92107"/>
                        </a:cubicBezTo>
                        <a:cubicBezTo>
                          <a:pt x="24098" y="92202"/>
                          <a:pt x="34290" y="92297"/>
                          <a:pt x="44482" y="92488"/>
                        </a:cubicBezTo>
                        <a:cubicBezTo>
                          <a:pt x="77819" y="92964"/>
                          <a:pt x="110871" y="93345"/>
                          <a:pt x="143923" y="93536"/>
                        </a:cubicBezTo>
                        <a:close/>
                      </a:path>
                    </a:pathLst>
                  </a:custGeom>
                  <a:solidFill>
                    <a:srgbClr val="E15C57"/>
                  </a:solidFill>
                  <a:ln w="9525" cap="flat">
                    <a:noFill/>
                    <a:prstDash val="solid"/>
                    <a:miter/>
                  </a:ln>
                </p:spPr>
                <p:txBody>
                  <a:bodyPr rtlCol="0" anchor="ctr"/>
                  <a:lstStyle/>
                  <a:p>
                    <a:endParaRPr lang="zh-CN" altLang="en-US"/>
                  </a:p>
                </p:txBody>
              </p:sp>
            </p:grpSp>
            <p:grpSp>
              <p:nvGrpSpPr>
                <p:cNvPr id="282" name="组合 281">
                  <a:extLst>
                    <a:ext uri="{FF2B5EF4-FFF2-40B4-BE49-F238E27FC236}">
                      <a16:creationId xmlns:a16="http://schemas.microsoft.com/office/drawing/2014/main" id="{CFBBD2CD-48C0-3F11-BA4F-2895EFF87B36}"/>
                    </a:ext>
                  </a:extLst>
                </p:cNvPr>
                <p:cNvGrpSpPr/>
                <p:nvPr/>
              </p:nvGrpSpPr>
              <p:grpSpPr>
                <a:xfrm>
                  <a:off x="3241262" y="2533650"/>
                  <a:ext cx="2722816" cy="2032063"/>
                  <a:chOff x="3241262" y="2533650"/>
                  <a:chExt cx="2722816" cy="2032063"/>
                </a:xfrm>
              </p:grpSpPr>
              <p:grpSp>
                <p:nvGrpSpPr>
                  <p:cNvPr id="313" name="组合 312">
                    <a:extLst>
                      <a:ext uri="{FF2B5EF4-FFF2-40B4-BE49-F238E27FC236}">
                        <a16:creationId xmlns:a16="http://schemas.microsoft.com/office/drawing/2014/main" id="{EE2A01BF-4F4C-E548-7760-7621CA5CCF4C}"/>
                      </a:ext>
                    </a:extLst>
                  </p:cNvPr>
                  <p:cNvGrpSpPr/>
                  <p:nvPr/>
                </p:nvGrpSpPr>
                <p:grpSpPr>
                  <a:xfrm>
                    <a:off x="5051964" y="2533650"/>
                    <a:ext cx="912113" cy="903732"/>
                    <a:chOff x="5051964" y="2533650"/>
                    <a:chExt cx="912113" cy="903732"/>
                  </a:xfrm>
                </p:grpSpPr>
                <p:sp>
                  <p:nvSpPr>
                    <p:cNvPr id="323" name="任意多边形 85">
                      <a:extLst>
                        <a:ext uri="{FF2B5EF4-FFF2-40B4-BE49-F238E27FC236}">
                          <a16:creationId xmlns:a16="http://schemas.microsoft.com/office/drawing/2014/main" id="{FE6E0D6B-3B8D-B877-31D6-24C6C1F378BD}"/>
                        </a:ext>
                      </a:extLst>
                    </p:cNvPr>
                    <p:cNvSpPr/>
                    <p:nvPr/>
                  </p:nvSpPr>
                  <p:spPr>
                    <a:xfrm>
                      <a:off x="5362098" y="2583751"/>
                      <a:ext cx="577881" cy="250996"/>
                    </a:xfrm>
                    <a:custGeom>
                      <a:avLst/>
                      <a:gdLst>
                        <a:gd name="connsiteX0" fmla="*/ 251555 w 577881"/>
                        <a:gd name="connsiteY0" fmla="*/ 247364 h 250996"/>
                        <a:gd name="connsiteX1" fmla="*/ 577882 w 577881"/>
                        <a:gd name="connsiteY1" fmla="*/ 231839 h 250996"/>
                        <a:gd name="connsiteX2" fmla="*/ 555212 w 577881"/>
                        <a:gd name="connsiteY2" fmla="*/ 176308 h 250996"/>
                        <a:gd name="connsiteX3" fmla="*/ 334232 w 577881"/>
                        <a:gd name="connsiteY3" fmla="*/ 26956 h 250996"/>
                        <a:gd name="connsiteX4" fmla="*/ 198501 w 577881"/>
                        <a:gd name="connsiteY4" fmla="*/ 0 h 250996"/>
                        <a:gd name="connsiteX5" fmla="*/ 0 w 577881"/>
                        <a:gd name="connsiteY5" fmla="*/ 114681 h 250996"/>
                        <a:gd name="connsiteX6" fmla="*/ 251555 w 577881"/>
                        <a:gd name="connsiteY6" fmla="*/ 247364 h 2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81" h="250996">
                          <a:moveTo>
                            <a:pt x="251555" y="247364"/>
                          </a:moveTo>
                          <a:cubicBezTo>
                            <a:pt x="359569" y="256413"/>
                            <a:pt x="469583" y="247555"/>
                            <a:pt x="577882" y="231839"/>
                          </a:cubicBezTo>
                          <a:cubicBezTo>
                            <a:pt x="571119" y="212027"/>
                            <a:pt x="563499" y="193548"/>
                            <a:pt x="555212" y="176308"/>
                          </a:cubicBezTo>
                          <a:cubicBezTo>
                            <a:pt x="494062" y="110490"/>
                            <a:pt x="423196" y="55912"/>
                            <a:pt x="334232" y="26956"/>
                          </a:cubicBezTo>
                          <a:cubicBezTo>
                            <a:pt x="289941" y="12573"/>
                            <a:pt x="244507" y="4477"/>
                            <a:pt x="198501" y="0"/>
                          </a:cubicBezTo>
                          <a:lnTo>
                            <a:pt x="0" y="114681"/>
                          </a:lnTo>
                          <a:cubicBezTo>
                            <a:pt x="33338" y="208883"/>
                            <a:pt x="155258" y="239363"/>
                            <a:pt x="251555" y="247364"/>
                          </a:cubicBezTo>
                          <a:close/>
                        </a:path>
                      </a:pathLst>
                    </a:custGeom>
                    <a:solidFill>
                      <a:srgbClr val="F27585"/>
                    </a:solidFill>
                    <a:ln w="9525" cap="flat">
                      <a:noFill/>
                      <a:prstDash val="solid"/>
                      <a:miter/>
                    </a:ln>
                  </p:spPr>
                  <p:txBody>
                    <a:bodyPr rtlCol="0" anchor="ctr"/>
                    <a:lstStyle/>
                    <a:p>
                      <a:endParaRPr lang="zh-CN" altLang="en-US"/>
                    </a:p>
                  </p:txBody>
                </p:sp>
                <p:sp>
                  <p:nvSpPr>
                    <p:cNvPr id="324" name="任意多边形 86">
                      <a:extLst>
                        <a:ext uri="{FF2B5EF4-FFF2-40B4-BE49-F238E27FC236}">
                          <a16:creationId xmlns:a16="http://schemas.microsoft.com/office/drawing/2014/main" id="{16F2387C-7DE1-3CD7-7140-8C99C82DB230}"/>
                        </a:ext>
                      </a:extLst>
                    </p:cNvPr>
                    <p:cNvSpPr/>
                    <p:nvPr/>
                  </p:nvSpPr>
                  <p:spPr>
                    <a:xfrm>
                      <a:off x="5655849" y="2535459"/>
                      <a:ext cx="261556" cy="224599"/>
                    </a:xfrm>
                    <a:custGeom>
                      <a:avLst/>
                      <a:gdLst>
                        <a:gd name="connsiteX0" fmla="*/ 261557 w 261556"/>
                        <a:gd name="connsiteY0" fmla="*/ 224599 h 224599"/>
                        <a:gd name="connsiteX1" fmla="*/ 0 w 261556"/>
                        <a:gd name="connsiteY1" fmla="*/ 0 h 224599"/>
                        <a:gd name="connsiteX2" fmla="*/ 261557 w 261556"/>
                        <a:gd name="connsiteY2" fmla="*/ 224599 h 224599"/>
                      </a:gdLst>
                      <a:ahLst/>
                      <a:cxnLst>
                        <a:cxn ang="0">
                          <a:pos x="connsiteX0" y="connsiteY0"/>
                        </a:cxn>
                        <a:cxn ang="0">
                          <a:pos x="connsiteX1" y="connsiteY1"/>
                        </a:cxn>
                        <a:cxn ang="0">
                          <a:pos x="connsiteX2" y="connsiteY2"/>
                        </a:cxn>
                      </a:cxnLst>
                      <a:rect l="l" t="t" r="r" b="b"/>
                      <a:pathLst>
                        <a:path w="261556" h="224599">
                          <a:moveTo>
                            <a:pt x="261557" y="224599"/>
                          </a:moveTo>
                          <a:cubicBezTo>
                            <a:pt x="179451" y="52673"/>
                            <a:pt x="35624" y="8477"/>
                            <a:pt x="0" y="0"/>
                          </a:cubicBezTo>
                          <a:cubicBezTo>
                            <a:pt x="35814" y="8572"/>
                            <a:pt x="179546" y="52864"/>
                            <a:pt x="261557" y="224599"/>
                          </a:cubicBezTo>
                          <a:close/>
                        </a:path>
                      </a:pathLst>
                    </a:custGeom>
                    <a:solidFill>
                      <a:srgbClr val="F27585"/>
                    </a:solidFill>
                    <a:ln w="9525" cap="flat">
                      <a:noFill/>
                      <a:prstDash val="solid"/>
                      <a:miter/>
                    </a:ln>
                  </p:spPr>
                  <p:txBody>
                    <a:bodyPr rtlCol="0" anchor="ctr"/>
                    <a:lstStyle/>
                    <a:p>
                      <a:endParaRPr lang="zh-CN" altLang="en-US"/>
                    </a:p>
                  </p:txBody>
                </p:sp>
                <p:sp>
                  <p:nvSpPr>
                    <p:cNvPr id="325" name="任意多边形 87">
                      <a:extLst>
                        <a:ext uri="{FF2B5EF4-FFF2-40B4-BE49-F238E27FC236}">
                          <a16:creationId xmlns:a16="http://schemas.microsoft.com/office/drawing/2014/main" id="{30786481-238F-9093-8313-297B4C43CBC1}"/>
                        </a:ext>
                      </a:extLst>
                    </p:cNvPr>
                    <p:cNvSpPr/>
                    <p:nvPr/>
                  </p:nvSpPr>
                  <p:spPr>
                    <a:xfrm>
                      <a:off x="5560695" y="2533650"/>
                      <a:ext cx="356711" cy="226409"/>
                    </a:xfrm>
                    <a:custGeom>
                      <a:avLst/>
                      <a:gdLst>
                        <a:gd name="connsiteX0" fmla="*/ 356711 w 356711"/>
                        <a:gd name="connsiteY0" fmla="*/ 226409 h 226409"/>
                        <a:gd name="connsiteX1" fmla="*/ 356711 w 356711"/>
                        <a:gd name="connsiteY1" fmla="*/ 226409 h 226409"/>
                        <a:gd name="connsiteX2" fmla="*/ 356711 w 356711"/>
                        <a:gd name="connsiteY2" fmla="*/ 226409 h 226409"/>
                        <a:gd name="connsiteX3" fmla="*/ 95155 w 356711"/>
                        <a:gd name="connsiteY3" fmla="*/ 1810 h 226409"/>
                        <a:gd name="connsiteX4" fmla="*/ 94393 w 356711"/>
                        <a:gd name="connsiteY4" fmla="*/ 1619 h 226409"/>
                        <a:gd name="connsiteX5" fmla="*/ 91821 w 356711"/>
                        <a:gd name="connsiteY5" fmla="*/ 1048 h 226409"/>
                        <a:gd name="connsiteX6" fmla="*/ 90773 w 356711"/>
                        <a:gd name="connsiteY6" fmla="*/ 857 h 226409"/>
                        <a:gd name="connsiteX7" fmla="*/ 89154 w 356711"/>
                        <a:gd name="connsiteY7" fmla="*/ 476 h 226409"/>
                        <a:gd name="connsiteX8" fmla="*/ 88297 w 356711"/>
                        <a:gd name="connsiteY8" fmla="*/ 286 h 226409"/>
                        <a:gd name="connsiteX9" fmla="*/ 87439 w 356711"/>
                        <a:gd name="connsiteY9" fmla="*/ 95 h 226409"/>
                        <a:gd name="connsiteX10" fmla="*/ 86868 w 356711"/>
                        <a:gd name="connsiteY10" fmla="*/ 0 h 226409"/>
                        <a:gd name="connsiteX11" fmla="*/ 0 w 356711"/>
                        <a:gd name="connsiteY11" fmla="*/ 50197 h 226409"/>
                        <a:gd name="connsiteX12" fmla="*/ 135731 w 356711"/>
                        <a:gd name="connsiteY12" fmla="*/ 77152 h 226409"/>
                        <a:gd name="connsiteX13" fmla="*/ 356711 w 356711"/>
                        <a:gd name="connsiteY13" fmla="*/ 226409 h 2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711" h="226409">
                          <a:moveTo>
                            <a:pt x="356711" y="226409"/>
                          </a:moveTo>
                          <a:cubicBezTo>
                            <a:pt x="356711" y="226409"/>
                            <a:pt x="356711" y="226409"/>
                            <a:pt x="356711" y="226409"/>
                          </a:cubicBezTo>
                          <a:cubicBezTo>
                            <a:pt x="356711" y="226409"/>
                            <a:pt x="356711" y="226409"/>
                            <a:pt x="356711" y="226409"/>
                          </a:cubicBezTo>
                          <a:cubicBezTo>
                            <a:pt x="274606" y="54673"/>
                            <a:pt x="130874" y="10382"/>
                            <a:pt x="95155" y="1810"/>
                          </a:cubicBezTo>
                          <a:cubicBezTo>
                            <a:pt x="94869" y="1715"/>
                            <a:pt x="94583" y="1715"/>
                            <a:pt x="94393" y="1619"/>
                          </a:cubicBezTo>
                          <a:cubicBezTo>
                            <a:pt x="93440" y="1429"/>
                            <a:pt x="92583" y="1238"/>
                            <a:pt x="91821" y="1048"/>
                          </a:cubicBezTo>
                          <a:cubicBezTo>
                            <a:pt x="91440" y="952"/>
                            <a:pt x="91059" y="857"/>
                            <a:pt x="90773" y="857"/>
                          </a:cubicBezTo>
                          <a:cubicBezTo>
                            <a:pt x="90202" y="762"/>
                            <a:pt x="89630" y="571"/>
                            <a:pt x="89154" y="476"/>
                          </a:cubicBezTo>
                          <a:cubicBezTo>
                            <a:pt x="88773" y="381"/>
                            <a:pt x="88487" y="381"/>
                            <a:pt x="88297" y="286"/>
                          </a:cubicBezTo>
                          <a:cubicBezTo>
                            <a:pt x="88011" y="190"/>
                            <a:pt x="87630" y="190"/>
                            <a:pt x="87439" y="95"/>
                          </a:cubicBezTo>
                          <a:cubicBezTo>
                            <a:pt x="87154" y="95"/>
                            <a:pt x="86868" y="0"/>
                            <a:pt x="86868" y="0"/>
                          </a:cubicBezTo>
                          <a:lnTo>
                            <a:pt x="0" y="50197"/>
                          </a:lnTo>
                          <a:cubicBezTo>
                            <a:pt x="46006" y="54673"/>
                            <a:pt x="91440" y="62770"/>
                            <a:pt x="135731" y="77152"/>
                          </a:cubicBezTo>
                          <a:cubicBezTo>
                            <a:pt x="224790" y="106013"/>
                            <a:pt x="295656" y="160592"/>
                            <a:pt x="356711" y="226409"/>
                          </a:cubicBezTo>
                          <a:close/>
                        </a:path>
                      </a:pathLst>
                    </a:custGeom>
                    <a:solidFill>
                      <a:srgbClr val="F5AA9F"/>
                    </a:solidFill>
                    <a:ln w="9525" cap="flat">
                      <a:noFill/>
                      <a:prstDash val="solid"/>
                      <a:miter/>
                    </a:ln>
                  </p:spPr>
                  <p:txBody>
                    <a:bodyPr rtlCol="0" anchor="ctr"/>
                    <a:lstStyle/>
                    <a:p>
                      <a:endParaRPr lang="zh-CN" altLang="en-US"/>
                    </a:p>
                  </p:txBody>
                </p:sp>
                <p:sp>
                  <p:nvSpPr>
                    <p:cNvPr id="326" name="任意多边形 88">
                      <a:extLst>
                        <a:ext uri="{FF2B5EF4-FFF2-40B4-BE49-F238E27FC236}">
                          <a16:creationId xmlns:a16="http://schemas.microsoft.com/office/drawing/2014/main" id="{22D0DEA4-4996-C15A-BEC2-DAA45ABD1070}"/>
                        </a:ext>
                      </a:extLst>
                    </p:cNvPr>
                    <p:cNvSpPr/>
                    <p:nvPr/>
                  </p:nvSpPr>
                  <p:spPr>
                    <a:xfrm>
                      <a:off x="5332857" y="2698813"/>
                      <a:ext cx="631221" cy="535590"/>
                    </a:xfrm>
                    <a:custGeom>
                      <a:avLst/>
                      <a:gdLst>
                        <a:gd name="connsiteX0" fmla="*/ 9620 w 631221"/>
                        <a:gd name="connsiteY0" fmla="*/ 23432 h 535590"/>
                        <a:gd name="connsiteX1" fmla="*/ 22003 w 631221"/>
                        <a:gd name="connsiteY1" fmla="*/ 32099 h 535590"/>
                        <a:gd name="connsiteX2" fmla="*/ 27337 w 631221"/>
                        <a:gd name="connsiteY2" fmla="*/ 35909 h 535590"/>
                        <a:gd name="connsiteX3" fmla="*/ 40100 w 631221"/>
                        <a:gd name="connsiteY3" fmla="*/ 45339 h 535590"/>
                        <a:gd name="connsiteX4" fmla="*/ 44386 w 631221"/>
                        <a:gd name="connsiteY4" fmla="*/ 48578 h 535590"/>
                        <a:gd name="connsiteX5" fmla="*/ 57912 w 631221"/>
                        <a:gd name="connsiteY5" fmla="*/ 59246 h 535590"/>
                        <a:gd name="connsiteX6" fmla="*/ 60674 w 631221"/>
                        <a:gd name="connsiteY6" fmla="*/ 61436 h 535590"/>
                        <a:gd name="connsiteX7" fmla="*/ 76295 w 631221"/>
                        <a:gd name="connsiteY7" fmla="*/ 74390 h 535590"/>
                        <a:gd name="connsiteX8" fmla="*/ 76009 w 631221"/>
                        <a:gd name="connsiteY8" fmla="*/ 74390 h 535590"/>
                        <a:gd name="connsiteX9" fmla="*/ 286702 w 631221"/>
                        <a:gd name="connsiteY9" fmla="*/ 410432 h 535590"/>
                        <a:gd name="connsiteX10" fmla="*/ 624840 w 631221"/>
                        <a:gd name="connsiteY10" fmla="*/ 216979 h 535590"/>
                        <a:gd name="connsiteX11" fmla="*/ 302514 w 631221"/>
                        <a:gd name="connsiteY11" fmla="*/ 535591 h 535590"/>
                        <a:gd name="connsiteX12" fmla="*/ 631222 w 631221"/>
                        <a:gd name="connsiteY12" fmla="*/ 210693 h 535590"/>
                        <a:gd name="connsiteX13" fmla="*/ 625697 w 631221"/>
                        <a:gd name="connsiteY13" fmla="*/ 182880 h 535590"/>
                        <a:gd name="connsiteX14" fmla="*/ 623411 w 631221"/>
                        <a:gd name="connsiteY14" fmla="*/ 173165 h 535590"/>
                        <a:gd name="connsiteX15" fmla="*/ 619315 w 631221"/>
                        <a:gd name="connsiteY15" fmla="*/ 156686 h 535590"/>
                        <a:gd name="connsiteX16" fmla="*/ 616172 w 631221"/>
                        <a:gd name="connsiteY16" fmla="*/ 145161 h 535590"/>
                        <a:gd name="connsiteX17" fmla="*/ 612172 w 631221"/>
                        <a:gd name="connsiteY17" fmla="*/ 131826 h 535590"/>
                        <a:gd name="connsiteX18" fmla="*/ 608362 w 631221"/>
                        <a:gd name="connsiteY18" fmla="*/ 120110 h 535590"/>
                        <a:gd name="connsiteX19" fmla="*/ 607409 w 631221"/>
                        <a:gd name="connsiteY19" fmla="*/ 117062 h 535590"/>
                        <a:gd name="connsiteX20" fmla="*/ 607314 w 631221"/>
                        <a:gd name="connsiteY20" fmla="*/ 117062 h 535590"/>
                        <a:gd name="connsiteX21" fmla="*/ 280988 w 631221"/>
                        <a:gd name="connsiteY21" fmla="*/ 132588 h 535590"/>
                        <a:gd name="connsiteX22" fmla="*/ 29527 w 631221"/>
                        <a:gd name="connsiteY22" fmla="*/ 0 h 535590"/>
                        <a:gd name="connsiteX23" fmla="*/ 0 w 631221"/>
                        <a:gd name="connsiteY23" fmla="*/ 17050 h 535590"/>
                        <a:gd name="connsiteX24" fmla="*/ 3619 w 631221"/>
                        <a:gd name="connsiteY24" fmla="*/ 19526 h 535590"/>
                        <a:gd name="connsiteX25" fmla="*/ 9620 w 631221"/>
                        <a:gd name="connsiteY25" fmla="*/ 23432 h 53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221" h="535590">
                          <a:moveTo>
                            <a:pt x="9620" y="23432"/>
                          </a:moveTo>
                          <a:cubicBezTo>
                            <a:pt x="13811" y="26289"/>
                            <a:pt x="17907" y="29147"/>
                            <a:pt x="22003" y="32099"/>
                          </a:cubicBezTo>
                          <a:cubicBezTo>
                            <a:pt x="23813" y="33338"/>
                            <a:pt x="25527" y="34671"/>
                            <a:pt x="27337" y="35909"/>
                          </a:cubicBezTo>
                          <a:cubicBezTo>
                            <a:pt x="31623" y="39053"/>
                            <a:pt x="35909" y="42196"/>
                            <a:pt x="40100" y="45339"/>
                          </a:cubicBezTo>
                          <a:cubicBezTo>
                            <a:pt x="41529" y="46387"/>
                            <a:pt x="42958" y="47435"/>
                            <a:pt x="44386" y="48578"/>
                          </a:cubicBezTo>
                          <a:cubicBezTo>
                            <a:pt x="48958" y="52102"/>
                            <a:pt x="53530" y="55626"/>
                            <a:pt x="57912" y="59246"/>
                          </a:cubicBezTo>
                          <a:cubicBezTo>
                            <a:pt x="58769" y="60008"/>
                            <a:pt x="59722" y="60674"/>
                            <a:pt x="60674" y="61436"/>
                          </a:cubicBezTo>
                          <a:cubicBezTo>
                            <a:pt x="66008" y="65723"/>
                            <a:pt x="71247" y="70009"/>
                            <a:pt x="76295" y="74390"/>
                          </a:cubicBezTo>
                          <a:cubicBezTo>
                            <a:pt x="76200" y="74390"/>
                            <a:pt x="76105" y="74390"/>
                            <a:pt x="76009" y="74390"/>
                          </a:cubicBezTo>
                          <a:cubicBezTo>
                            <a:pt x="206788" y="185928"/>
                            <a:pt x="263271" y="311658"/>
                            <a:pt x="286702" y="410432"/>
                          </a:cubicBezTo>
                          <a:cubicBezTo>
                            <a:pt x="406051" y="358235"/>
                            <a:pt x="519779" y="294418"/>
                            <a:pt x="624840" y="216979"/>
                          </a:cubicBezTo>
                          <a:lnTo>
                            <a:pt x="302514" y="535591"/>
                          </a:lnTo>
                          <a:lnTo>
                            <a:pt x="631222" y="210693"/>
                          </a:lnTo>
                          <a:cubicBezTo>
                            <a:pt x="629507" y="201168"/>
                            <a:pt x="627697" y="191929"/>
                            <a:pt x="625697" y="182880"/>
                          </a:cubicBezTo>
                          <a:cubicBezTo>
                            <a:pt x="624935" y="179546"/>
                            <a:pt x="624173" y="176403"/>
                            <a:pt x="623411" y="173165"/>
                          </a:cubicBezTo>
                          <a:cubicBezTo>
                            <a:pt x="622078" y="167640"/>
                            <a:pt x="620744" y="162116"/>
                            <a:pt x="619315" y="156686"/>
                          </a:cubicBezTo>
                          <a:cubicBezTo>
                            <a:pt x="618268" y="152781"/>
                            <a:pt x="617220" y="148971"/>
                            <a:pt x="616172" y="145161"/>
                          </a:cubicBezTo>
                          <a:cubicBezTo>
                            <a:pt x="614839" y="140684"/>
                            <a:pt x="613505" y="136208"/>
                            <a:pt x="612172" y="131826"/>
                          </a:cubicBezTo>
                          <a:cubicBezTo>
                            <a:pt x="610933" y="127921"/>
                            <a:pt x="609695" y="123920"/>
                            <a:pt x="608362" y="120110"/>
                          </a:cubicBezTo>
                          <a:cubicBezTo>
                            <a:pt x="607981" y="119158"/>
                            <a:pt x="607695" y="118015"/>
                            <a:pt x="607409" y="117062"/>
                          </a:cubicBezTo>
                          <a:cubicBezTo>
                            <a:pt x="607409" y="117062"/>
                            <a:pt x="607314" y="117062"/>
                            <a:pt x="607314" y="117062"/>
                          </a:cubicBezTo>
                          <a:cubicBezTo>
                            <a:pt x="498920" y="132779"/>
                            <a:pt x="388906" y="141542"/>
                            <a:pt x="280988" y="132588"/>
                          </a:cubicBezTo>
                          <a:cubicBezTo>
                            <a:pt x="184594" y="124587"/>
                            <a:pt x="62770" y="94012"/>
                            <a:pt x="29527" y="0"/>
                          </a:cubicBezTo>
                          <a:lnTo>
                            <a:pt x="0" y="17050"/>
                          </a:lnTo>
                          <a:cubicBezTo>
                            <a:pt x="1238" y="17907"/>
                            <a:pt x="2381" y="18669"/>
                            <a:pt x="3619" y="19526"/>
                          </a:cubicBezTo>
                          <a:cubicBezTo>
                            <a:pt x="5525" y="20574"/>
                            <a:pt x="7620" y="22003"/>
                            <a:pt x="9620" y="23432"/>
                          </a:cubicBezTo>
                          <a:close/>
                        </a:path>
                      </a:pathLst>
                    </a:custGeom>
                    <a:solidFill>
                      <a:srgbClr val="C4455B"/>
                    </a:solidFill>
                    <a:ln w="9525" cap="flat">
                      <a:noFill/>
                      <a:prstDash val="solid"/>
                      <a:miter/>
                    </a:ln>
                  </p:spPr>
                  <p:txBody>
                    <a:bodyPr rtlCol="0" anchor="ctr"/>
                    <a:lstStyle/>
                    <a:p>
                      <a:endParaRPr lang="zh-CN" altLang="en-US"/>
                    </a:p>
                  </p:txBody>
                </p:sp>
                <p:sp>
                  <p:nvSpPr>
                    <p:cNvPr id="327" name="任意多边形 89">
                      <a:extLst>
                        <a:ext uri="{FF2B5EF4-FFF2-40B4-BE49-F238E27FC236}">
                          <a16:creationId xmlns:a16="http://schemas.microsoft.com/office/drawing/2014/main" id="{2E649091-0E6C-D025-DEC8-599A9A701F78}"/>
                        </a:ext>
                      </a:extLst>
                    </p:cNvPr>
                    <p:cNvSpPr/>
                    <p:nvPr/>
                  </p:nvSpPr>
                  <p:spPr>
                    <a:xfrm>
                      <a:off x="5619464" y="2915602"/>
                      <a:ext cx="338137" cy="318611"/>
                    </a:xfrm>
                    <a:custGeom>
                      <a:avLst/>
                      <a:gdLst>
                        <a:gd name="connsiteX0" fmla="*/ 0 w 338137"/>
                        <a:gd name="connsiteY0" fmla="*/ 193453 h 318611"/>
                        <a:gd name="connsiteX1" fmla="*/ 15812 w 338137"/>
                        <a:gd name="connsiteY1" fmla="*/ 318611 h 318611"/>
                        <a:gd name="connsiteX2" fmla="*/ 338138 w 338137"/>
                        <a:gd name="connsiteY2" fmla="*/ 0 h 318611"/>
                        <a:gd name="connsiteX3" fmla="*/ 0 w 338137"/>
                        <a:gd name="connsiteY3" fmla="*/ 193453 h 318611"/>
                      </a:gdLst>
                      <a:ahLst/>
                      <a:cxnLst>
                        <a:cxn ang="0">
                          <a:pos x="connsiteX0" y="connsiteY0"/>
                        </a:cxn>
                        <a:cxn ang="0">
                          <a:pos x="connsiteX1" y="connsiteY1"/>
                        </a:cxn>
                        <a:cxn ang="0">
                          <a:pos x="connsiteX2" y="connsiteY2"/>
                        </a:cxn>
                        <a:cxn ang="0">
                          <a:pos x="connsiteX3" y="connsiteY3"/>
                        </a:cxn>
                      </a:cxnLst>
                      <a:rect l="l" t="t" r="r" b="b"/>
                      <a:pathLst>
                        <a:path w="338137" h="318611">
                          <a:moveTo>
                            <a:pt x="0" y="193453"/>
                          </a:moveTo>
                          <a:cubicBezTo>
                            <a:pt x="12001" y="244126"/>
                            <a:pt x="15430" y="287750"/>
                            <a:pt x="15812" y="318611"/>
                          </a:cubicBezTo>
                          <a:lnTo>
                            <a:pt x="338138" y="0"/>
                          </a:lnTo>
                          <a:cubicBezTo>
                            <a:pt x="233172" y="77438"/>
                            <a:pt x="119348" y="141256"/>
                            <a:pt x="0" y="193453"/>
                          </a:cubicBezTo>
                          <a:close/>
                        </a:path>
                      </a:pathLst>
                    </a:custGeom>
                    <a:solidFill>
                      <a:srgbClr val="A02B44"/>
                    </a:solidFill>
                    <a:ln w="9525" cap="flat">
                      <a:noFill/>
                      <a:prstDash val="solid"/>
                      <a:miter/>
                    </a:ln>
                  </p:spPr>
                  <p:txBody>
                    <a:bodyPr rtlCol="0" anchor="ctr"/>
                    <a:lstStyle/>
                    <a:p>
                      <a:endParaRPr lang="zh-CN" altLang="en-US"/>
                    </a:p>
                  </p:txBody>
                </p:sp>
                <p:sp>
                  <p:nvSpPr>
                    <p:cNvPr id="328" name="任意多边形 90">
                      <a:extLst>
                        <a:ext uri="{FF2B5EF4-FFF2-40B4-BE49-F238E27FC236}">
                          <a16:creationId xmlns:a16="http://schemas.microsoft.com/office/drawing/2014/main" id="{2150E1FD-E140-0983-9164-10A0930972BE}"/>
                        </a:ext>
                      </a:extLst>
                    </p:cNvPr>
                    <p:cNvSpPr/>
                    <p:nvPr/>
                  </p:nvSpPr>
                  <p:spPr>
                    <a:xfrm>
                      <a:off x="5323998" y="2709862"/>
                      <a:ext cx="12382" cy="8191"/>
                    </a:xfrm>
                    <a:custGeom>
                      <a:avLst/>
                      <a:gdLst>
                        <a:gd name="connsiteX0" fmla="*/ 12383 w 12382"/>
                        <a:gd name="connsiteY0" fmla="*/ 8192 h 8191"/>
                        <a:gd name="connsiteX1" fmla="*/ 8763 w 12382"/>
                        <a:gd name="connsiteY1" fmla="*/ 5715 h 8191"/>
                        <a:gd name="connsiteX2" fmla="*/ 0 w 12382"/>
                        <a:gd name="connsiteY2" fmla="*/ 0 h 8191"/>
                        <a:gd name="connsiteX3" fmla="*/ 8668 w 12382"/>
                        <a:gd name="connsiteY3" fmla="*/ 5715 h 8191"/>
                        <a:gd name="connsiteX4" fmla="*/ 12383 w 12382"/>
                        <a:gd name="connsiteY4" fmla="*/ 8192 h 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8191">
                          <a:moveTo>
                            <a:pt x="12383" y="8192"/>
                          </a:moveTo>
                          <a:cubicBezTo>
                            <a:pt x="11144" y="7334"/>
                            <a:pt x="10001" y="6572"/>
                            <a:pt x="8763" y="5715"/>
                          </a:cubicBezTo>
                          <a:cubicBezTo>
                            <a:pt x="5906" y="3810"/>
                            <a:pt x="2953" y="1905"/>
                            <a:pt x="0" y="0"/>
                          </a:cubicBezTo>
                          <a:cubicBezTo>
                            <a:pt x="2953" y="1905"/>
                            <a:pt x="5810" y="3810"/>
                            <a:pt x="8668" y="5715"/>
                          </a:cubicBezTo>
                          <a:cubicBezTo>
                            <a:pt x="9906" y="6572"/>
                            <a:pt x="11144" y="7334"/>
                            <a:pt x="12383" y="8192"/>
                          </a:cubicBezTo>
                          <a:close/>
                        </a:path>
                      </a:pathLst>
                    </a:custGeom>
                    <a:solidFill>
                      <a:srgbClr val="FBD486"/>
                    </a:solidFill>
                    <a:ln w="9525" cap="flat">
                      <a:noFill/>
                      <a:prstDash val="solid"/>
                      <a:miter/>
                    </a:ln>
                  </p:spPr>
                  <p:txBody>
                    <a:bodyPr rtlCol="0" anchor="ctr"/>
                    <a:lstStyle/>
                    <a:p>
                      <a:endParaRPr lang="zh-CN" altLang="en-US"/>
                    </a:p>
                  </p:txBody>
                </p:sp>
                <p:sp>
                  <p:nvSpPr>
                    <p:cNvPr id="329" name="任意多边形 91">
                      <a:extLst>
                        <a:ext uri="{FF2B5EF4-FFF2-40B4-BE49-F238E27FC236}">
                          <a16:creationId xmlns:a16="http://schemas.microsoft.com/office/drawing/2014/main" id="{0F5A7A53-7B25-0D1D-BF5D-3AABAA5F28E2}"/>
                        </a:ext>
                      </a:extLst>
                    </p:cNvPr>
                    <p:cNvSpPr/>
                    <p:nvPr/>
                  </p:nvSpPr>
                  <p:spPr>
                    <a:xfrm>
                      <a:off x="5055870" y="2773013"/>
                      <a:ext cx="579523" cy="664368"/>
                    </a:xfrm>
                    <a:custGeom>
                      <a:avLst/>
                      <a:gdLst>
                        <a:gd name="connsiteX0" fmla="*/ 563594 w 579523"/>
                        <a:gd name="connsiteY0" fmla="*/ 336042 h 664368"/>
                        <a:gd name="connsiteX1" fmla="*/ 352901 w 579523"/>
                        <a:gd name="connsiteY1" fmla="*/ 0 h 664368"/>
                        <a:gd name="connsiteX2" fmla="*/ 246317 w 579523"/>
                        <a:gd name="connsiteY2" fmla="*/ 10477 h 664368"/>
                        <a:gd name="connsiteX3" fmla="*/ 0 w 579523"/>
                        <a:gd name="connsiteY3" fmla="*/ 60865 h 664368"/>
                        <a:gd name="connsiteX4" fmla="*/ 762 w 579523"/>
                        <a:gd name="connsiteY4" fmla="*/ 72581 h 664368"/>
                        <a:gd name="connsiteX5" fmla="*/ 357092 w 579523"/>
                        <a:gd name="connsiteY5" fmla="*/ 664369 h 664368"/>
                        <a:gd name="connsiteX6" fmla="*/ 464820 w 579523"/>
                        <a:gd name="connsiteY6" fmla="*/ 657511 h 664368"/>
                        <a:gd name="connsiteX7" fmla="*/ 577215 w 579523"/>
                        <a:gd name="connsiteY7" fmla="*/ 510350 h 664368"/>
                        <a:gd name="connsiteX8" fmla="*/ 579501 w 579523"/>
                        <a:gd name="connsiteY8" fmla="*/ 461296 h 664368"/>
                        <a:gd name="connsiteX9" fmla="*/ 563594 w 579523"/>
                        <a:gd name="connsiteY9" fmla="*/ 336042 h 664368"/>
                        <a:gd name="connsiteX10" fmla="*/ 222313 w 579523"/>
                        <a:gd name="connsiteY10" fmla="*/ 26575 h 664368"/>
                        <a:gd name="connsiteX11" fmla="*/ 265843 w 579523"/>
                        <a:gd name="connsiteY11" fmla="*/ 43720 h 664368"/>
                        <a:gd name="connsiteX12" fmla="*/ 344900 w 579523"/>
                        <a:gd name="connsiteY12" fmla="*/ 92869 h 664368"/>
                        <a:gd name="connsiteX13" fmla="*/ 457581 w 579523"/>
                        <a:gd name="connsiteY13" fmla="*/ 328613 h 664368"/>
                        <a:gd name="connsiteX14" fmla="*/ 302133 w 579523"/>
                        <a:gd name="connsiteY14" fmla="*/ 105632 h 664368"/>
                        <a:gd name="connsiteX15" fmla="*/ 222313 w 579523"/>
                        <a:gd name="connsiteY15" fmla="*/ 26575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9523" h="664368">
                          <a:moveTo>
                            <a:pt x="563594" y="336042"/>
                          </a:moveTo>
                          <a:cubicBezTo>
                            <a:pt x="540163" y="237268"/>
                            <a:pt x="483680" y="111538"/>
                            <a:pt x="352901" y="0"/>
                          </a:cubicBezTo>
                          <a:cubicBezTo>
                            <a:pt x="317278" y="2381"/>
                            <a:pt x="281750" y="5906"/>
                            <a:pt x="246317" y="10477"/>
                          </a:cubicBezTo>
                          <a:cubicBezTo>
                            <a:pt x="162973" y="21241"/>
                            <a:pt x="80296" y="37910"/>
                            <a:pt x="0" y="60865"/>
                          </a:cubicBezTo>
                          <a:lnTo>
                            <a:pt x="762" y="72581"/>
                          </a:lnTo>
                          <a:lnTo>
                            <a:pt x="357092" y="664369"/>
                          </a:lnTo>
                          <a:lnTo>
                            <a:pt x="464820" y="657511"/>
                          </a:lnTo>
                          <a:lnTo>
                            <a:pt x="577215" y="510350"/>
                          </a:lnTo>
                          <a:cubicBezTo>
                            <a:pt x="577215" y="510350"/>
                            <a:pt x="579787" y="492157"/>
                            <a:pt x="579501" y="461296"/>
                          </a:cubicBezTo>
                          <a:cubicBezTo>
                            <a:pt x="579025" y="430340"/>
                            <a:pt x="575596" y="386715"/>
                            <a:pt x="563594" y="336042"/>
                          </a:cubicBezTo>
                          <a:close/>
                          <a:moveTo>
                            <a:pt x="222313" y="26575"/>
                          </a:moveTo>
                          <a:cubicBezTo>
                            <a:pt x="237172" y="31432"/>
                            <a:pt x="251650" y="37243"/>
                            <a:pt x="265843" y="43720"/>
                          </a:cubicBezTo>
                          <a:cubicBezTo>
                            <a:pt x="294132" y="56769"/>
                            <a:pt x="320802" y="73057"/>
                            <a:pt x="344900" y="92869"/>
                          </a:cubicBezTo>
                          <a:cubicBezTo>
                            <a:pt x="414433" y="150305"/>
                            <a:pt x="460438" y="238411"/>
                            <a:pt x="457581" y="328613"/>
                          </a:cubicBezTo>
                          <a:cubicBezTo>
                            <a:pt x="410432" y="251936"/>
                            <a:pt x="360997" y="173450"/>
                            <a:pt x="302133" y="105632"/>
                          </a:cubicBezTo>
                          <a:cubicBezTo>
                            <a:pt x="277368" y="77152"/>
                            <a:pt x="250984" y="50482"/>
                            <a:pt x="222313" y="26575"/>
                          </a:cubicBezTo>
                          <a:close/>
                        </a:path>
                      </a:pathLst>
                    </a:custGeom>
                    <a:solidFill>
                      <a:srgbClr val="FBD486"/>
                    </a:solidFill>
                    <a:ln w="9525" cap="flat">
                      <a:noFill/>
                      <a:prstDash val="solid"/>
                      <a:miter/>
                    </a:ln>
                  </p:spPr>
                  <p:txBody>
                    <a:bodyPr rtlCol="0" anchor="ctr"/>
                    <a:lstStyle/>
                    <a:p>
                      <a:endParaRPr lang="zh-CN" altLang="en-US"/>
                    </a:p>
                  </p:txBody>
                </p:sp>
                <p:sp>
                  <p:nvSpPr>
                    <p:cNvPr id="330" name="任意多边形 92">
                      <a:extLst>
                        <a:ext uri="{FF2B5EF4-FFF2-40B4-BE49-F238E27FC236}">
                          <a16:creationId xmlns:a16="http://schemas.microsoft.com/office/drawing/2014/main" id="{BD82A144-74CE-E95D-57C7-1B1700D90ED0}"/>
                        </a:ext>
                      </a:extLst>
                    </p:cNvPr>
                    <p:cNvSpPr/>
                    <p:nvPr/>
                  </p:nvSpPr>
                  <p:spPr>
                    <a:xfrm>
                      <a:off x="5051964" y="2670047"/>
                      <a:ext cx="357092" cy="163830"/>
                    </a:xfrm>
                    <a:custGeom>
                      <a:avLst/>
                      <a:gdLst>
                        <a:gd name="connsiteX0" fmla="*/ 356807 w 357092"/>
                        <a:gd name="connsiteY0" fmla="*/ 102965 h 163830"/>
                        <a:gd name="connsiteX1" fmla="*/ 357092 w 357092"/>
                        <a:gd name="connsiteY1" fmla="*/ 102965 h 163830"/>
                        <a:gd name="connsiteX2" fmla="*/ 341471 w 357092"/>
                        <a:gd name="connsiteY2" fmla="*/ 90011 h 163830"/>
                        <a:gd name="connsiteX3" fmla="*/ 338709 w 357092"/>
                        <a:gd name="connsiteY3" fmla="*/ 87821 h 163830"/>
                        <a:gd name="connsiteX4" fmla="*/ 325184 w 357092"/>
                        <a:gd name="connsiteY4" fmla="*/ 77152 h 163830"/>
                        <a:gd name="connsiteX5" fmla="*/ 320897 w 357092"/>
                        <a:gd name="connsiteY5" fmla="*/ 73914 h 163830"/>
                        <a:gd name="connsiteX6" fmla="*/ 308134 w 357092"/>
                        <a:gd name="connsiteY6" fmla="*/ 64484 h 163830"/>
                        <a:gd name="connsiteX7" fmla="*/ 302800 w 357092"/>
                        <a:gd name="connsiteY7" fmla="*/ 60674 h 163830"/>
                        <a:gd name="connsiteX8" fmla="*/ 290417 w 357092"/>
                        <a:gd name="connsiteY8" fmla="*/ 52006 h 163830"/>
                        <a:gd name="connsiteX9" fmla="*/ 284226 w 357092"/>
                        <a:gd name="connsiteY9" fmla="*/ 47815 h 163830"/>
                        <a:gd name="connsiteX10" fmla="*/ 280511 w 357092"/>
                        <a:gd name="connsiteY10" fmla="*/ 45434 h 163830"/>
                        <a:gd name="connsiteX11" fmla="*/ 271843 w 357092"/>
                        <a:gd name="connsiteY11" fmla="*/ 39719 h 163830"/>
                        <a:gd name="connsiteX12" fmla="*/ 265176 w 357092"/>
                        <a:gd name="connsiteY12" fmla="*/ 35433 h 163830"/>
                        <a:gd name="connsiteX13" fmla="*/ 252413 w 357092"/>
                        <a:gd name="connsiteY13" fmla="*/ 27527 h 163830"/>
                        <a:gd name="connsiteX14" fmla="*/ 245459 w 357092"/>
                        <a:gd name="connsiteY14" fmla="*/ 23336 h 163830"/>
                        <a:gd name="connsiteX15" fmla="*/ 231362 w 357092"/>
                        <a:gd name="connsiteY15" fmla="*/ 15145 h 163830"/>
                        <a:gd name="connsiteX16" fmla="*/ 225076 w 357092"/>
                        <a:gd name="connsiteY16" fmla="*/ 11525 h 163830"/>
                        <a:gd name="connsiteX17" fmla="*/ 204025 w 357092"/>
                        <a:gd name="connsiteY17" fmla="*/ 0 h 163830"/>
                        <a:gd name="connsiteX18" fmla="*/ 0 w 357092"/>
                        <a:gd name="connsiteY18" fmla="*/ 106775 h 163830"/>
                        <a:gd name="connsiteX19" fmla="*/ 3620 w 357092"/>
                        <a:gd name="connsiteY19" fmla="*/ 163830 h 163830"/>
                        <a:gd name="connsiteX20" fmla="*/ 3620 w 357092"/>
                        <a:gd name="connsiteY20" fmla="*/ 163830 h 163830"/>
                        <a:gd name="connsiteX21" fmla="*/ 249936 w 357092"/>
                        <a:gd name="connsiteY21" fmla="*/ 113443 h 163830"/>
                        <a:gd name="connsiteX22" fmla="*/ 356807 w 357092"/>
                        <a:gd name="connsiteY22" fmla="*/ 10296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092" h="163830">
                          <a:moveTo>
                            <a:pt x="356807" y="102965"/>
                          </a:moveTo>
                          <a:cubicBezTo>
                            <a:pt x="356902" y="102965"/>
                            <a:pt x="356997" y="102965"/>
                            <a:pt x="357092" y="102965"/>
                          </a:cubicBezTo>
                          <a:cubicBezTo>
                            <a:pt x="352044" y="98584"/>
                            <a:pt x="346805" y="94298"/>
                            <a:pt x="341471" y="90011"/>
                          </a:cubicBezTo>
                          <a:cubicBezTo>
                            <a:pt x="340614" y="89249"/>
                            <a:pt x="339662" y="88583"/>
                            <a:pt x="338709" y="87821"/>
                          </a:cubicBezTo>
                          <a:cubicBezTo>
                            <a:pt x="334232" y="84296"/>
                            <a:pt x="329755" y="80677"/>
                            <a:pt x="325184" y="77152"/>
                          </a:cubicBezTo>
                          <a:cubicBezTo>
                            <a:pt x="323755" y="76105"/>
                            <a:pt x="322326" y="74962"/>
                            <a:pt x="320897" y="73914"/>
                          </a:cubicBezTo>
                          <a:cubicBezTo>
                            <a:pt x="316706" y="70771"/>
                            <a:pt x="312515" y="67627"/>
                            <a:pt x="308134" y="64484"/>
                          </a:cubicBezTo>
                          <a:cubicBezTo>
                            <a:pt x="306419" y="63246"/>
                            <a:pt x="304609" y="61913"/>
                            <a:pt x="302800" y="60674"/>
                          </a:cubicBezTo>
                          <a:cubicBezTo>
                            <a:pt x="298704" y="57817"/>
                            <a:pt x="294608" y="54864"/>
                            <a:pt x="290417" y="52006"/>
                          </a:cubicBezTo>
                          <a:cubicBezTo>
                            <a:pt x="288417" y="50578"/>
                            <a:pt x="286321" y="49244"/>
                            <a:pt x="284226" y="47815"/>
                          </a:cubicBezTo>
                          <a:cubicBezTo>
                            <a:pt x="282988" y="47054"/>
                            <a:pt x="281750" y="46196"/>
                            <a:pt x="280511" y="45434"/>
                          </a:cubicBezTo>
                          <a:cubicBezTo>
                            <a:pt x="277654" y="43529"/>
                            <a:pt x="274796" y="41624"/>
                            <a:pt x="271843" y="39719"/>
                          </a:cubicBezTo>
                          <a:cubicBezTo>
                            <a:pt x="269653" y="38290"/>
                            <a:pt x="267367" y="36862"/>
                            <a:pt x="265176" y="35433"/>
                          </a:cubicBezTo>
                          <a:cubicBezTo>
                            <a:pt x="260985" y="32766"/>
                            <a:pt x="256699" y="30099"/>
                            <a:pt x="252413" y="27527"/>
                          </a:cubicBezTo>
                          <a:cubicBezTo>
                            <a:pt x="250126" y="26098"/>
                            <a:pt x="247841" y="24670"/>
                            <a:pt x="245459" y="23336"/>
                          </a:cubicBezTo>
                          <a:cubicBezTo>
                            <a:pt x="240887" y="20574"/>
                            <a:pt x="236125" y="17812"/>
                            <a:pt x="231362" y="15145"/>
                          </a:cubicBezTo>
                          <a:cubicBezTo>
                            <a:pt x="229267" y="13906"/>
                            <a:pt x="227171" y="12668"/>
                            <a:pt x="225076" y="11525"/>
                          </a:cubicBezTo>
                          <a:cubicBezTo>
                            <a:pt x="218218" y="7620"/>
                            <a:pt x="211169" y="3810"/>
                            <a:pt x="204025" y="0"/>
                          </a:cubicBezTo>
                          <a:lnTo>
                            <a:pt x="0" y="106775"/>
                          </a:lnTo>
                          <a:lnTo>
                            <a:pt x="3620" y="163830"/>
                          </a:lnTo>
                          <a:lnTo>
                            <a:pt x="3620" y="163830"/>
                          </a:lnTo>
                          <a:cubicBezTo>
                            <a:pt x="83915" y="140875"/>
                            <a:pt x="166592" y="124206"/>
                            <a:pt x="249936" y="113443"/>
                          </a:cubicBezTo>
                          <a:cubicBezTo>
                            <a:pt x="285655" y="108871"/>
                            <a:pt x="321183" y="105346"/>
                            <a:pt x="356807" y="102965"/>
                          </a:cubicBezTo>
                          <a:close/>
                        </a:path>
                      </a:pathLst>
                    </a:custGeom>
                    <a:solidFill>
                      <a:srgbClr val="F9E5C2"/>
                    </a:solidFill>
                    <a:ln w="9525" cap="flat">
                      <a:noFill/>
                      <a:prstDash val="solid"/>
                      <a:miter/>
                    </a:ln>
                  </p:spPr>
                  <p:txBody>
                    <a:bodyPr rtlCol="0" anchor="ctr"/>
                    <a:lstStyle/>
                    <a:p>
                      <a:endParaRPr lang="zh-CN" altLang="en-US"/>
                    </a:p>
                  </p:txBody>
                </p:sp>
                <p:sp>
                  <p:nvSpPr>
                    <p:cNvPr id="331" name="任意多边形 93">
                      <a:extLst>
                        <a:ext uri="{FF2B5EF4-FFF2-40B4-BE49-F238E27FC236}">
                          <a16:creationId xmlns:a16="http://schemas.microsoft.com/office/drawing/2014/main" id="{A692207D-ECD9-BE5E-16B7-A8C93CEA2DA1}"/>
                        </a:ext>
                      </a:extLst>
                    </p:cNvPr>
                    <p:cNvSpPr/>
                    <p:nvPr/>
                  </p:nvSpPr>
                  <p:spPr>
                    <a:xfrm>
                      <a:off x="5278183" y="2799683"/>
                      <a:ext cx="235393" cy="302037"/>
                    </a:xfrm>
                    <a:custGeom>
                      <a:avLst/>
                      <a:gdLst>
                        <a:gd name="connsiteX0" fmla="*/ 122587 w 235393"/>
                        <a:gd name="connsiteY0" fmla="*/ 66294 h 302037"/>
                        <a:gd name="connsiteX1" fmla="*/ 43529 w 235393"/>
                        <a:gd name="connsiteY1" fmla="*/ 17145 h 302037"/>
                        <a:gd name="connsiteX2" fmla="*/ 0 w 235393"/>
                        <a:gd name="connsiteY2" fmla="*/ 0 h 302037"/>
                        <a:gd name="connsiteX3" fmla="*/ 79820 w 235393"/>
                        <a:gd name="connsiteY3" fmla="*/ 79058 h 302037"/>
                        <a:gd name="connsiteX4" fmla="*/ 235267 w 235393"/>
                        <a:gd name="connsiteY4" fmla="*/ 302038 h 302037"/>
                        <a:gd name="connsiteX5" fmla="*/ 122587 w 235393"/>
                        <a:gd name="connsiteY5" fmla="*/ 66294 h 3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93" h="302037">
                          <a:moveTo>
                            <a:pt x="122587" y="66294"/>
                          </a:moveTo>
                          <a:cubicBezTo>
                            <a:pt x="98488" y="46387"/>
                            <a:pt x="71818" y="30099"/>
                            <a:pt x="43529" y="17145"/>
                          </a:cubicBezTo>
                          <a:cubicBezTo>
                            <a:pt x="29337" y="10668"/>
                            <a:pt x="14859" y="4858"/>
                            <a:pt x="0" y="0"/>
                          </a:cubicBezTo>
                          <a:cubicBezTo>
                            <a:pt x="28670" y="23813"/>
                            <a:pt x="55054" y="50578"/>
                            <a:pt x="79820" y="79058"/>
                          </a:cubicBezTo>
                          <a:cubicBezTo>
                            <a:pt x="138684" y="146971"/>
                            <a:pt x="188024" y="225457"/>
                            <a:pt x="235267" y="302038"/>
                          </a:cubicBezTo>
                          <a:cubicBezTo>
                            <a:pt x="238125" y="211931"/>
                            <a:pt x="192119" y="123730"/>
                            <a:pt x="122587" y="66294"/>
                          </a:cubicBezTo>
                          <a:close/>
                        </a:path>
                      </a:pathLst>
                    </a:custGeom>
                    <a:solidFill>
                      <a:srgbClr val="F9E5C2"/>
                    </a:solidFill>
                    <a:ln w="9525" cap="flat">
                      <a:noFill/>
                      <a:prstDash val="solid"/>
                      <a:miter/>
                    </a:ln>
                  </p:spPr>
                  <p:txBody>
                    <a:bodyPr rtlCol="0" anchor="ctr"/>
                    <a:lstStyle/>
                    <a:p>
                      <a:endParaRPr lang="zh-CN" altLang="en-US"/>
                    </a:p>
                  </p:txBody>
                </p:sp>
              </p:grpSp>
              <p:sp>
                <p:nvSpPr>
                  <p:cNvPr id="314" name="任意多边形 94">
                    <a:extLst>
                      <a:ext uri="{FF2B5EF4-FFF2-40B4-BE49-F238E27FC236}">
                        <a16:creationId xmlns:a16="http://schemas.microsoft.com/office/drawing/2014/main" id="{6A3AE0F7-B5F5-ABCD-5F1D-5B2AC1CC0B27}"/>
                      </a:ext>
                    </a:extLst>
                  </p:cNvPr>
                  <p:cNvSpPr/>
                  <p:nvPr/>
                </p:nvSpPr>
                <p:spPr>
                  <a:xfrm>
                    <a:off x="5315045" y="3116008"/>
                    <a:ext cx="320222" cy="321373"/>
                  </a:xfrm>
                  <a:custGeom>
                    <a:avLst/>
                    <a:gdLst>
                      <a:gd name="connsiteX0" fmla="*/ 0 w 320222"/>
                      <a:gd name="connsiteY0" fmla="*/ 158877 h 321373"/>
                      <a:gd name="connsiteX1" fmla="*/ 97822 w 320222"/>
                      <a:gd name="connsiteY1" fmla="*/ 321374 h 321373"/>
                      <a:gd name="connsiteX2" fmla="*/ 205550 w 320222"/>
                      <a:gd name="connsiteY2" fmla="*/ 314516 h 321373"/>
                      <a:gd name="connsiteX3" fmla="*/ 317945 w 320222"/>
                      <a:gd name="connsiteY3" fmla="*/ 167259 h 321373"/>
                      <a:gd name="connsiteX4" fmla="*/ 306038 w 320222"/>
                      <a:gd name="connsiteY4" fmla="*/ 0 h 321373"/>
                      <a:gd name="connsiteX5" fmla="*/ 0 w 320222"/>
                      <a:gd name="connsiteY5" fmla="*/ 158877 h 32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22" h="321373">
                        <a:moveTo>
                          <a:pt x="0" y="158877"/>
                        </a:moveTo>
                        <a:lnTo>
                          <a:pt x="97822" y="321374"/>
                        </a:lnTo>
                        <a:lnTo>
                          <a:pt x="205550" y="314516"/>
                        </a:lnTo>
                        <a:lnTo>
                          <a:pt x="317945" y="167259"/>
                        </a:lnTo>
                        <a:cubicBezTo>
                          <a:pt x="317945" y="167259"/>
                          <a:pt x="327946" y="97631"/>
                          <a:pt x="306038" y="0"/>
                        </a:cubicBezTo>
                        <a:cubicBezTo>
                          <a:pt x="202692" y="50578"/>
                          <a:pt x="98203" y="99060"/>
                          <a:pt x="0" y="158877"/>
                        </a:cubicBezTo>
                        <a:close/>
                      </a:path>
                    </a:pathLst>
                  </a:custGeom>
                  <a:solidFill>
                    <a:srgbClr val="FCB82E"/>
                  </a:solidFill>
                  <a:ln w="9525" cap="flat">
                    <a:noFill/>
                    <a:prstDash val="solid"/>
                    <a:miter/>
                  </a:ln>
                </p:spPr>
                <p:txBody>
                  <a:bodyPr rtlCol="0" anchor="ctr"/>
                  <a:lstStyle/>
                  <a:p>
                    <a:endParaRPr lang="zh-CN" altLang="en-US"/>
                  </a:p>
                </p:txBody>
              </p:sp>
              <p:sp>
                <p:nvSpPr>
                  <p:cNvPr id="315" name="任意多边形 95">
                    <a:extLst>
                      <a:ext uri="{FF2B5EF4-FFF2-40B4-BE49-F238E27FC236}">
                        <a16:creationId xmlns:a16="http://schemas.microsoft.com/office/drawing/2014/main" id="{97D6988A-5041-59CB-339E-5B62903A3075}"/>
                      </a:ext>
                    </a:extLst>
                  </p:cNvPr>
                  <p:cNvSpPr/>
                  <p:nvPr/>
                </p:nvSpPr>
                <p:spPr>
                  <a:xfrm>
                    <a:off x="3241262" y="2828925"/>
                    <a:ext cx="2179145" cy="1736788"/>
                  </a:xfrm>
                  <a:custGeom>
                    <a:avLst/>
                    <a:gdLst>
                      <a:gd name="connsiteX0" fmla="*/ 2169414 w 2179145"/>
                      <a:gd name="connsiteY0" fmla="*/ 462248 h 1736788"/>
                      <a:gd name="connsiteX1" fmla="*/ 2122265 w 2179145"/>
                      <a:gd name="connsiteY1" fmla="*/ 246412 h 1736788"/>
                      <a:gd name="connsiteX2" fmla="*/ 2008727 w 2179145"/>
                      <a:gd name="connsiteY2" fmla="*/ 87725 h 1736788"/>
                      <a:gd name="connsiteX3" fmla="*/ 1845564 w 2179145"/>
                      <a:gd name="connsiteY3" fmla="*/ 3143 h 1736788"/>
                      <a:gd name="connsiteX4" fmla="*/ 1838801 w 2179145"/>
                      <a:gd name="connsiteY4" fmla="*/ 0 h 1736788"/>
                      <a:gd name="connsiteX5" fmla="*/ 567309 w 2179145"/>
                      <a:gd name="connsiteY5" fmla="*/ 1006316 h 1736788"/>
                      <a:gd name="connsiteX6" fmla="*/ 0 w 2179145"/>
                      <a:gd name="connsiteY6" fmla="*/ 1736789 h 1736788"/>
                      <a:gd name="connsiteX7" fmla="*/ 907732 w 2179145"/>
                      <a:gd name="connsiteY7" fmla="*/ 1424940 h 1736788"/>
                      <a:gd name="connsiteX8" fmla="*/ 2178463 w 2179145"/>
                      <a:gd name="connsiteY8" fmla="*/ 603980 h 1736788"/>
                      <a:gd name="connsiteX9" fmla="*/ 2169414 w 2179145"/>
                      <a:gd name="connsiteY9" fmla="*/ 462248 h 173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9145" h="1736788">
                        <a:moveTo>
                          <a:pt x="2169414" y="462248"/>
                        </a:moveTo>
                        <a:cubicBezTo>
                          <a:pt x="2162556" y="386620"/>
                          <a:pt x="2153222" y="316706"/>
                          <a:pt x="2122265" y="246412"/>
                        </a:cubicBezTo>
                        <a:cubicBezTo>
                          <a:pt x="2095405" y="185547"/>
                          <a:pt x="2060924" y="130016"/>
                          <a:pt x="2008727" y="87725"/>
                        </a:cubicBezTo>
                        <a:cubicBezTo>
                          <a:pt x="1960721" y="48958"/>
                          <a:pt x="1903286" y="23622"/>
                          <a:pt x="1845564" y="3143"/>
                        </a:cubicBezTo>
                        <a:cubicBezTo>
                          <a:pt x="1843087" y="2286"/>
                          <a:pt x="1840897" y="1238"/>
                          <a:pt x="1838801" y="0"/>
                        </a:cubicBezTo>
                        <a:cubicBezTo>
                          <a:pt x="1555814" y="199072"/>
                          <a:pt x="567309" y="1006316"/>
                          <a:pt x="567309" y="1006316"/>
                        </a:cubicBezTo>
                        <a:lnTo>
                          <a:pt x="0" y="1736789"/>
                        </a:lnTo>
                        <a:lnTo>
                          <a:pt x="907732" y="1424940"/>
                        </a:lnTo>
                        <a:lnTo>
                          <a:pt x="2178463" y="603980"/>
                        </a:lnTo>
                        <a:cubicBezTo>
                          <a:pt x="2181511" y="557022"/>
                          <a:pt x="2173605" y="508445"/>
                          <a:pt x="2169414" y="462248"/>
                        </a:cubicBezTo>
                        <a:close/>
                      </a:path>
                    </a:pathLst>
                  </a:custGeom>
                  <a:solidFill>
                    <a:srgbClr val="EC4622"/>
                  </a:solidFill>
                  <a:ln w="9525" cap="flat">
                    <a:noFill/>
                    <a:prstDash val="solid"/>
                    <a:miter/>
                  </a:ln>
                </p:spPr>
                <p:txBody>
                  <a:bodyPr rtlCol="0" anchor="ctr"/>
                  <a:lstStyle/>
                  <a:p>
                    <a:endParaRPr lang="zh-CN" altLang="en-US"/>
                  </a:p>
                </p:txBody>
              </p:sp>
              <p:sp>
                <p:nvSpPr>
                  <p:cNvPr id="316" name="任意多边形 96">
                    <a:extLst>
                      <a:ext uri="{FF2B5EF4-FFF2-40B4-BE49-F238E27FC236}">
                        <a16:creationId xmlns:a16="http://schemas.microsoft.com/office/drawing/2014/main" id="{A8D61722-FD73-39D4-AA25-F0FA1DD18264}"/>
                      </a:ext>
                    </a:extLst>
                  </p:cNvPr>
                  <p:cNvSpPr/>
                  <p:nvPr/>
                </p:nvSpPr>
                <p:spPr>
                  <a:xfrm>
                    <a:off x="3241262" y="3888390"/>
                    <a:ext cx="911447" cy="677322"/>
                  </a:xfrm>
                  <a:custGeom>
                    <a:avLst/>
                    <a:gdLst>
                      <a:gd name="connsiteX0" fmla="*/ 911447 w 911447"/>
                      <a:gd name="connsiteY0" fmla="*/ 300609 h 677322"/>
                      <a:gd name="connsiteX1" fmla="*/ 814673 w 911447"/>
                      <a:gd name="connsiteY1" fmla="*/ 243364 h 677322"/>
                      <a:gd name="connsiteX2" fmla="*/ 804386 w 911447"/>
                      <a:gd name="connsiteY2" fmla="*/ 131826 h 677322"/>
                      <a:gd name="connsiteX3" fmla="*/ 725519 w 911447"/>
                      <a:gd name="connsiteY3" fmla="*/ 121253 h 677322"/>
                      <a:gd name="connsiteX4" fmla="*/ 685038 w 911447"/>
                      <a:gd name="connsiteY4" fmla="*/ 19526 h 677322"/>
                      <a:gd name="connsiteX5" fmla="*/ 554069 w 911447"/>
                      <a:gd name="connsiteY5" fmla="*/ 14764 h 677322"/>
                      <a:gd name="connsiteX6" fmla="*/ 526066 w 911447"/>
                      <a:gd name="connsiteY6" fmla="*/ 0 h 677322"/>
                      <a:gd name="connsiteX7" fmla="*/ 0 w 911447"/>
                      <a:gd name="connsiteY7" fmla="*/ 677323 h 677322"/>
                      <a:gd name="connsiteX8" fmla="*/ 885730 w 911447"/>
                      <a:gd name="connsiteY8" fmla="*/ 373094 h 677322"/>
                      <a:gd name="connsiteX9" fmla="*/ 911447 w 911447"/>
                      <a:gd name="connsiteY9" fmla="*/ 300609 h 67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447" h="677322">
                        <a:moveTo>
                          <a:pt x="911447" y="300609"/>
                        </a:moveTo>
                        <a:cubicBezTo>
                          <a:pt x="873538" y="294704"/>
                          <a:pt x="838200" y="276034"/>
                          <a:pt x="814673" y="243364"/>
                        </a:cubicBezTo>
                        <a:cubicBezTo>
                          <a:pt x="788765" y="207455"/>
                          <a:pt x="788480" y="167164"/>
                          <a:pt x="804386" y="131826"/>
                        </a:cubicBezTo>
                        <a:cubicBezTo>
                          <a:pt x="777907" y="136969"/>
                          <a:pt x="750570" y="134874"/>
                          <a:pt x="725519" y="121253"/>
                        </a:cubicBezTo>
                        <a:cubicBezTo>
                          <a:pt x="684657" y="98965"/>
                          <a:pt x="676275" y="58579"/>
                          <a:pt x="685038" y="19526"/>
                        </a:cubicBezTo>
                        <a:cubicBezTo>
                          <a:pt x="642652" y="32766"/>
                          <a:pt x="593884" y="30004"/>
                          <a:pt x="554069" y="14764"/>
                        </a:cubicBezTo>
                        <a:cubicBezTo>
                          <a:pt x="543401" y="10668"/>
                          <a:pt x="534162" y="5620"/>
                          <a:pt x="526066" y="0"/>
                        </a:cubicBezTo>
                        <a:lnTo>
                          <a:pt x="0" y="677323"/>
                        </a:lnTo>
                        <a:lnTo>
                          <a:pt x="885730" y="373094"/>
                        </a:lnTo>
                        <a:cubicBezTo>
                          <a:pt x="884015" y="347377"/>
                          <a:pt x="894683" y="322135"/>
                          <a:pt x="911447" y="300609"/>
                        </a:cubicBezTo>
                        <a:close/>
                      </a:path>
                    </a:pathLst>
                  </a:custGeom>
                  <a:solidFill>
                    <a:srgbClr val="FFEBE3"/>
                  </a:solidFill>
                  <a:ln w="9525" cap="flat">
                    <a:noFill/>
                    <a:prstDash val="solid"/>
                    <a:miter/>
                  </a:ln>
                </p:spPr>
                <p:txBody>
                  <a:bodyPr rtlCol="0" anchor="ctr"/>
                  <a:lstStyle/>
                  <a:p>
                    <a:endParaRPr lang="zh-CN" altLang="en-US"/>
                  </a:p>
                </p:txBody>
              </p:sp>
              <p:sp>
                <p:nvSpPr>
                  <p:cNvPr id="317" name="任意多边形 97">
                    <a:extLst>
                      <a:ext uri="{FF2B5EF4-FFF2-40B4-BE49-F238E27FC236}">
                        <a16:creationId xmlns:a16="http://schemas.microsoft.com/office/drawing/2014/main" id="{56522DDB-C935-A100-6639-7D81CFB1A92B}"/>
                      </a:ext>
                    </a:extLst>
                  </p:cNvPr>
                  <p:cNvSpPr/>
                  <p:nvPr/>
                </p:nvSpPr>
                <p:spPr>
                  <a:xfrm>
                    <a:off x="3241262" y="4301299"/>
                    <a:ext cx="399097" cy="264414"/>
                  </a:xfrm>
                  <a:custGeom>
                    <a:avLst/>
                    <a:gdLst>
                      <a:gd name="connsiteX0" fmla="*/ 205359 w 399097"/>
                      <a:gd name="connsiteY0" fmla="*/ 0 h 264414"/>
                      <a:gd name="connsiteX1" fmla="*/ 0 w 399097"/>
                      <a:gd name="connsiteY1" fmla="*/ 264414 h 264414"/>
                      <a:gd name="connsiteX2" fmla="*/ 399098 w 399097"/>
                      <a:gd name="connsiteY2" fmla="*/ 127349 h 264414"/>
                      <a:gd name="connsiteX3" fmla="*/ 205359 w 399097"/>
                      <a:gd name="connsiteY3" fmla="*/ 0 h 264414"/>
                    </a:gdLst>
                    <a:ahLst/>
                    <a:cxnLst>
                      <a:cxn ang="0">
                        <a:pos x="connsiteX0" y="connsiteY0"/>
                      </a:cxn>
                      <a:cxn ang="0">
                        <a:pos x="connsiteX1" y="connsiteY1"/>
                      </a:cxn>
                      <a:cxn ang="0">
                        <a:pos x="connsiteX2" y="connsiteY2"/>
                      </a:cxn>
                      <a:cxn ang="0">
                        <a:pos x="connsiteX3" y="connsiteY3"/>
                      </a:cxn>
                    </a:cxnLst>
                    <a:rect l="l" t="t" r="r" b="b"/>
                    <a:pathLst>
                      <a:path w="399097" h="264414">
                        <a:moveTo>
                          <a:pt x="205359" y="0"/>
                        </a:moveTo>
                        <a:lnTo>
                          <a:pt x="0" y="264414"/>
                        </a:lnTo>
                        <a:lnTo>
                          <a:pt x="399098" y="127349"/>
                        </a:lnTo>
                        <a:cubicBezTo>
                          <a:pt x="344710" y="74391"/>
                          <a:pt x="273272" y="33052"/>
                          <a:pt x="205359" y="0"/>
                        </a:cubicBezTo>
                        <a:close/>
                      </a:path>
                    </a:pathLst>
                  </a:custGeom>
                  <a:solidFill>
                    <a:srgbClr val="0F171C"/>
                  </a:solidFill>
                  <a:ln w="9525" cap="flat">
                    <a:noFill/>
                    <a:prstDash val="solid"/>
                    <a:miter/>
                  </a:ln>
                </p:spPr>
                <p:txBody>
                  <a:bodyPr rtlCol="0" anchor="ctr"/>
                  <a:lstStyle/>
                  <a:p>
                    <a:endParaRPr lang="zh-CN" altLang="en-US"/>
                  </a:p>
                </p:txBody>
              </p:sp>
              <p:sp>
                <p:nvSpPr>
                  <p:cNvPr id="318" name="任意多边形 98">
                    <a:extLst>
                      <a:ext uri="{FF2B5EF4-FFF2-40B4-BE49-F238E27FC236}">
                        <a16:creationId xmlns:a16="http://schemas.microsoft.com/office/drawing/2014/main" id="{9E38726F-638D-7CAA-ED28-2CFBC53A6D3E}"/>
                      </a:ext>
                    </a:extLst>
                  </p:cNvPr>
                  <p:cNvSpPr/>
                  <p:nvPr/>
                </p:nvSpPr>
                <p:spPr>
                  <a:xfrm>
                    <a:off x="3241262" y="3917632"/>
                    <a:ext cx="503301" cy="648080"/>
                  </a:xfrm>
                  <a:custGeom>
                    <a:avLst/>
                    <a:gdLst>
                      <a:gd name="connsiteX0" fmla="*/ 268129 w 503301"/>
                      <a:gd name="connsiteY0" fmla="*/ 543592 h 648080"/>
                      <a:gd name="connsiteX1" fmla="*/ 503301 w 503301"/>
                      <a:gd name="connsiteY1" fmla="*/ 0 h 648080"/>
                      <a:gd name="connsiteX2" fmla="*/ 0 w 503301"/>
                      <a:gd name="connsiteY2" fmla="*/ 648081 h 648080"/>
                      <a:gd name="connsiteX3" fmla="*/ 259461 w 503301"/>
                      <a:gd name="connsiteY3" fmla="*/ 558927 h 648080"/>
                      <a:gd name="connsiteX4" fmla="*/ 268129 w 503301"/>
                      <a:gd name="connsiteY4" fmla="*/ 543592 h 64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01" h="648080">
                        <a:moveTo>
                          <a:pt x="268129" y="543592"/>
                        </a:moveTo>
                        <a:cubicBezTo>
                          <a:pt x="358997" y="378714"/>
                          <a:pt x="492728" y="195643"/>
                          <a:pt x="503301" y="0"/>
                        </a:cubicBezTo>
                        <a:lnTo>
                          <a:pt x="0" y="648081"/>
                        </a:lnTo>
                        <a:lnTo>
                          <a:pt x="259461" y="558927"/>
                        </a:lnTo>
                        <a:cubicBezTo>
                          <a:pt x="262319" y="553879"/>
                          <a:pt x="265271" y="548735"/>
                          <a:pt x="268129" y="543592"/>
                        </a:cubicBezTo>
                        <a:close/>
                      </a:path>
                    </a:pathLst>
                  </a:custGeom>
                  <a:solidFill>
                    <a:srgbClr val="FFFFFF"/>
                  </a:solidFill>
                  <a:ln w="9525" cap="flat">
                    <a:noFill/>
                    <a:prstDash val="solid"/>
                    <a:miter/>
                  </a:ln>
                </p:spPr>
                <p:txBody>
                  <a:bodyPr rtlCol="0" anchor="ctr"/>
                  <a:lstStyle/>
                  <a:p>
                    <a:endParaRPr lang="zh-CN" altLang="en-US"/>
                  </a:p>
                </p:txBody>
              </p:sp>
              <p:sp>
                <p:nvSpPr>
                  <p:cNvPr id="319" name="任意多边形 99">
                    <a:extLst>
                      <a:ext uri="{FF2B5EF4-FFF2-40B4-BE49-F238E27FC236}">
                        <a16:creationId xmlns:a16="http://schemas.microsoft.com/office/drawing/2014/main" id="{F04A972A-0F10-41A7-F599-7073AE8C699E}"/>
                      </a:ext>
                    </a:extLst>
                  </p:cNvPr>
                  <p:cNvSpPr/>
                  <p:nvPr/>
                </p:nvSpPr>
                <p:spPr>
                  <a:xfrm>
                    <a:off x="3241262" y="4301204"/>
                    <a:ext cx="322230" cy="264509"/>
                  </a:xfrm>
                  <a:custGeom>
                    <a:avLst/>
                    <a:gdLst>
                      <a:gd name="connsiteX0" fmla="*/ 268129 w 322230"/>
                      <a:gd name="connsiteY0" fmla="*/ 160020 h 264509"/>
                      <a:gd name="connsiteX1" fmla="*/ 322231 w 322230"/>
                      <a:gd name="connsiteY1" fmla="*/ 66104 h 264509"/>
                      <a:gd name="connsiteX2" fmla="*/ 205454 w 322230"/>
                      <a:gd name="connsiteY2" fmla="*/ 0 h 264509"/>
                      <a:gd name="connsiteX3" fmla="*/ 0 w 322230"/>
                      <a:gd name="connsiteY3" fmla="*/ 264509 h 264509"/>
                      <a:gd name="connsiteX4" fmla="*/ 259461 w 322230"/>
                      <a:gd name="connsiteY4" fmla="*/ 175355 h 264509"/>
                      <a:gd name="connsiteX5" fmla="*/ 268129 w 322230"/>
                      <a:gd name="connsiteY5" fmla="*/ 160020 h 2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30" h="264509">
                        <a:moveTo>
                          <a:pt x="268129" y="160020"/>
                        </a:moveTo>
                        <a:cubicBezTo>
                          <a:pt x="284988" y="129349"/>
                          <a:pt x="303467" y="98012"/>
                          <a:pt x="322231" y="66104"/>
                        </a:cubicBezTo>
                        <a:cubicBezTo>
                          <a:pt x="284702" y="40957"/>
                          <a:pt x="244507" y="19050"/>
                          <a:pt x="205454" y="0"/>
                        </a:cubicBezTo>
                        <a:lnTo>
                          <a:pt x="0" y="264509"/>
                        </a:lnTo>
                        <a:lnTo>
                          <a:pt x="259461" y="175355"/>
                        </a:lnTo>
                        <a:cubicBezTo>
                          <a:pt x="262319" y="170307"/>
                          <a:pt x="265271" y="165163"/>
                          <a:pt x="268129" y="160020"/>
                        </a:cubicBezTo>
                        <a:close/>
                      </a:path>
                    </a:pathLst>
                  </a:custGeom>
                  <a:solidFill>
                    <a:srgbClr val="21303B"/>
                  </a:solidFill>
                  <a:ln w="9525" cap="flat">
                    <a:noFill/>
                    <a:prstDash val="solid"/>
                    <a:miter/>
                  </a:ln>
                </p:spPr>
                <p:txBody>
                  <a:bodyPr rtlCol="0" anchor="ctr"/>
                  <a:lstStyle/>
                  <a:p>
                    <a:endParaRPr lang="zh-CN" altLang="en-US"/>
                  </a:p>
                </p:txBody>
              </p:sp>
              <p:sp>
                <p:nvSpPr>
                  <p:cNvPr id="320" name="任意多边形 100">
                    <a:extLst>
                      <a:ext uri="{FF2B5EF4-FFF2-40B4-BE49-F238E27FC236}">
                        <a16:creationId xmlns:a16="http://schemas.microsoft.com/office/drawing/2014/main" id="{79F8EA5C-C037-10D5-27DF-91C4E0CE3351}"/>
                      </a:ext>
                    </a:extLst>
                  </p:cNvPr>
                  <p:cNvSpPr/>
                  <p:nvPr/>
                </p:nvSpPr>
                <p:spPr>
                  <a:xfrm>
                    <a:off x="3613022" y="4415599"/>
                    <a:ext cx="27336" cy="22479"/>
                  </a:xfrm>
                  <a:custGeom>
                    <a:avLst/>
                    <a:gdLst>
                      <a:gd name="connsiteX0" fmla="*/ 0 w 27336"/>
                      <a:gd name="connsiteY0" fmla="*/ 22479 h 22479"/>
                      <a:gd name="connsiteX1" fmla="*/ 27337 w 27336"/>
                      <a:gd name="connsiteY1" fmla="*/ 13049 h 22479"/>
                      <a:gd name="connsiteX2" fmla="*/ 13049 w 27336"/>
                      <a:gd name="connsiteY2" fmla="*/ 0 h 22479"/>
                      <a:gd name="connsiteX3" fmla="*/ 0 w 27336"/>
                      <a:gd name="connsiteY3" fmla="*/ 22479 h 22479"/>
                    </a:gdLst>
                    <a:ahLst/>
                    <a:cxnLst>
                      <a:cxn ang="0">
                        <a:pos x="connsiteX0" y="connsiteY0"/>
                      </a:cxn>
                      <a:cxn ang="0">
                        <a:pos x="connsiteX1" y="connsiteY1"/>
                      </a:cxn>
                      <a:cxn ang="0">
                        <a:pos x="connsiteX2" y="connsiteY2"/>
                      </a:cxn>
                      <a:cxn ang="0">
                        <a:pos x="connsiteX3" y="connsiteY3"/>
                      </a:cxn>
                    </a:cxnLst>
                    <a:rect l="l" t="t" r="r" b="b"/>
                    <a:pathLst>
                      <a:path w="27336" h="22479">
                        <a:moveTo>
                          <a:pt x="0" y="22479"/>
                        </a:moveTo>
                        <a:lnTo>
                          <a:pt x="27337" y="13049"/>
                        </a:lnTo>
                        <a:cubicBezTo>
                          <a:pt x="22765" y="8573"/>
                          <a:pt x="17812" y="4286"/>
                          <a:pt x="13049" y="0"/>
                        </a:cubicBezTo>
                        <a:cubicBezTo>
                          <a:pt x="8668" y="7525"/>
                          <a:pt x="4286" y="15050"/>
                          <a:pt x="0" y="22479"/>
                        </a:cubicBezTo>
                        <a:close/>
                      </a:path>
                    </a:pathLst>
                  </a:custGeom>
                  <a:solidFill>
                    <a:srgbClr val="FDD9C9"/>
                  </a:solidFill>
                  <a:ln w="9525" cap="flat">
                    <a:noFill/>
                    <a:prstDash val="solid"/>
                    <a:miter/>
                  </a:ln>
                </p:spPr>
                <p:txBody>
                  <a:bodyPr rtlCol="0" anchor="ctr"/>
                  <a:lstStyle/>
                  <a:p>
                    <a:endParaRPr lang="zh-CN" altLang="en-US"/>
                  </a:p>
                </p:txBody>
              </p:sp>
              <p:sp>
                <p:nvSpPr>
                  <p:cNvPr id="321" name="任意多边形 101">
                    <a:extLst>
                      <a:ext uri="{FF2B5EF4-FFF2-40B4-BE49-F238E27FC236}">
                        <a16:creationId xmlns:a16="http://schemas.microsoft.com/office/drawing/2014/main" id="{C80BD89E-5A08-2C34-DF11-F9FF901CE0CA}"/>
                      </a:ext>
                    </a:extLst>
                  </p:cNvPr>
                  <p:cNvSpPr/>
                  <p:nvPr/>
                </p:nvSpPr>
                <p:spPr>
                  <a:xfrm>
                    <a:off x="3922493" y="2926937"/>
                    <a:ext cx="1479038" cy="1096867"/>
                  </a:xfrm>
                  <a:custGeom>
                    <a:avLst/>
                    <a:gdLst>
                      <a:gd name="connsiteX0" fmla="*/ 1440938 w 1479038"/>
                      <a:gd name="connsiteY0" fmla="*/ 148304 h 1096867"/>
                      <a:gd name="connsiteX1" fmla="*/ 1339211 w 1479038"/>
                      <a:gd name="connsiteY1" fmla="*/ 0 h 1096867"/>
                      <a:gd name="connsiteX2" fmla="*/ 3806 w 1479038"/>
                      <a:gd name="connsiteY2" fmla="*/ 980885 h 1096867"/>
                      <a:gd name="connsiteX3" fmla="*/ 123250 w 1479038"/>
                      <a:gd name="connsiteY3" fmla="*/ 1093280 h 1096867"/>
                      <a:gd name="connsiteX4" fmla="*/ 336134 w 1479038"/>
                      <a:gd name="connsiteY4" fmla="*/ 961358 h 1096867"/>
                      <a:gd name="connsiteX5" fmla="*/ 1479038 w 1479038"/>
                      <a:gd name="connsiteY5" fmla="*/ 286036 h 1096867"/>
                      <a:gd name="connsiteX6" fmla="*/ 1440938 w 1479038"/>
                      <a:gd name="connsiteY6" fmla="*/ 148304 h 109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9038" h="1096867">
                        <a:moveTo>
                          <a:pt x="1440938" y="148304"/>
                        </a:moveTo>
                        <a:cubicBezTo>
                          <a:pt x="1416269" y="92202"/>
                          <a:pt x="1384836" y="40767"/>
                          <a:pt x="1339211" y="0"/>
                        </a:cubicBezTo>
                        <a:lnTo>
                          <a:pt x="3806" y="980885"/>
                        </a:lnTo>
                        <a:cubicBezTo>
                          <a:pt x="3806" y="980885"/>
                          <a:pt x="-33151" y="1120807"/>
                          <a:pt x="123250" y="1093280"/>
                        </a:cubicBezTo>
                        <a:lnTo>
                          <a:pt x="336134" y="961358"/>
                        </a:lnTo>
                        <a:lnTo>
                          <a:pt x="1479038" y="286036"/>
                        </a:lnTo>
                        <a:cubicBezTo>
                          <a:pt x="1471990" y="239173"/>
                          <a:pt x="1461036" y="193834"/>
                          <a:pt x="1440938" y="148304"/>
                        </a:cubicBezTo>
                        <a:close/>
                      </a:path>
                    </a:pathLst>
                  </a:custGeom>
                  <a:solidFill>
                    <a:srgbClr val="EE7027"/>
                  </a:solidFill>
                  <a:ln w="9525" cap="flat">
                    <a:noFill/>
                    <a:prstDash val="solid"/>
                    <a:miter/>
                  </a:ln>
                </p:spPr>
                <p:txBody>
                  <a:bodyPr rtlCol="0" anchor="ctr"/>
                  <a:lstStyle/>
                  <a:p>
                    <a:endParaRPr lang="zh-CN" altLang="en-US"/>
                  </a:p>
                </p:txBody>
              </p:sp>
              <p:sp>
                <p:nvSpPr>
                  <p:cNvPr id="322" name="任意多边形 102">
                    <a:extLst>
                      <a:ext uri="{FF2B5EF4-FFF2-40B4-BE49-F238E27FC236}">
                        <a16:creationId xmlns:a16="http://schemas.microsoft.com/office/drawing/2014/main" id="{218AFFDE-3D54-DF72-FCE6-67ABB2469508}"/>
                      </a:ext>
                    </a:extLst>
                  </p:cNvPr>
                  <p:cNvSpPr/>
                  <p:nvPr/>
                </p:nvSpPr>
                <p:spPr>
                  <a:xfrm>
                    <a:off x="4122098" y="3349561"/>
                    <a:ext cx="1298346" cy="912018"/>
                  </a:xfrm>
                  <a:custGeom>
                    <a:avLst/>
                    <a:gdLst>
                      <a:gd name="connsiteX0" fmla="*/ 1298008 w 1298346"/>
                      <a:gd name="connsiteY0" fmla="*/ 77533 h 912018"/>
                      <a:gd name="connsiteX1" fmla="*/ 1294674 w 1298346"/>
                      <a:gd name="connsiteY1" fmla="*/ 0 h 912018"/>
                      <a:gd name="connsiteX2" fmla="*/ 30611 w 1298346"/>
                      <a:gd name="connsiteY2" fmla="*/ 839438 h 912018"/>
                      <a:gd name="connsiteX3" fmla="*/ 4894 w 1298346"/>
                      <a:gd name="connsiteY3" fmla="*/ 912019 h 912018"/>
                      <a:gd name="connsiteX4" fmla="*/ 1290769 w 1298346"/>
                      <a:gd name="connsiteY4" fmla="*/ 87916 h 912018"/>
                      <a:gd name="connsiteX5" fmla="*/ 1298008 w 1298346"/>
                      <a:gd name="connsiteY5" fmla="*/ 77533 h 9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346" h="912018">
                        <a:moveTo>
                          <a:pt x="1298008" y="77533"/>
                        </a:moveTo>
                        <a:cubicBezTo>
                          <a:pt x="1299151" y="51911"/>
                          <a:pt x="1297246" y="25813"/>
                          <a:pt x="1294674" y="0"/>
                        </a:cubicBezTo>
                        <a:lnTo>
                          <a:pt x="30611" y="839438"/>
                        </a:lnTo>
                        <a:cubicBezTo>
                          <a:pt x="-16633" y="870871"/>
                          <a:pt x="4894" y="912019"/>
                          <a:pt x="4894" y="912019"/>
                        </a:cubicBezTo>
                        <a:lnTo>
                          <a:pt x="1290769" y="87916"/>
                        </a:lnTo>
                        <a:lnTo>
                          <a:pt x="1298008" y="77533"/>
                        </a:lnTo>
                        <a:close/>
                      </a:path>
                    </a:pathLst>
                  </a:custGeom>
                  <a:solidFill>
                    <a:srgbClr val="EC4622"/>
                  </a:solidFill>
                  <a:ln w="9525" cap="flat">
                    <a:noFill/>
                    <a:prstDash val="solid"/>
                    <a:miter/>
                  </a:ln>
                </p:spPr>
                <p:txBody>
                  <a:bodyPr rtlCol="0" anchor="ctr"/>
                  <a:lstStyle/>
                  <a:p>
                    <a:endParaRPr lang="zh-CN" altLang="en-US"/>
                  </a:p>
                </p:txBody>
              </p:sp>
            </p:grpSp>
            <p:grpSp>
              <p:nvGrpSpPr>
                <p:cNvPr id="283" name="组合 282">
                  <a:extLst>
                    <a:ext uri="{FF2B5EF4-FFF2-40B4-BE49-F238E27FC236}">
                      <a16:creationId xmlns:a16="http://schemas.microsoft.com/office/drawing/2014/main" id="{4A287194-0C6C-290A-CD2F-1C2ABB34B00E}"/>
                    </a:ext>
                  </a:extLst>
                </p:cNvPr>
                <p:cNvGrpSpPr/>
                <p:nvPr/>
              </p:nvGrpSpPr>
              <p:grpSpPr>
                <a:xfrm>
                  <a:off x="4450079" y="3550729"/>
                  <a:ext cx="486346" cy="512227"/>
                  <a:chOff x="4450079" y="3550729"/>
                  <a:chExt cx="486346" cy="512227"/>
                </a:xfrm>
              </p:grpSpPr>
              <p:sp>
                <p:nvSpPr>
                  <p:cNvPr id="307" name="任意多边形 104">
                    <a:extLst>
                      <a:ext uri="{FF2B5EF4-FFF2-40B4-BE49-F238E27FC236}">
                        <a16:creationId xmlns:a16="http://schemas.microsoft.com/office/drawing/2014/main" id="{F83ABC3F-2608-5CC7-BCB4-5322A379E49A}"/>
                      </a:ext>
                    </a:extLst>
                  </p:cNvPr>
                  <p:cNvSpPr/>
                  <p:nvPr/>
                </p:nvSpPr>
                <p:spPr>
                  <a:xfrm>
                    <a:off x="4450079" y="3569564"/>
                    <a:ext cx="486346" cy="493392"/>
                  </a:xfrm>
                  <a:custGeom>
                    <a:avLst/>
                    <a:gdLst>
                      <a:gd name="connsiteX0" fmla="*/ 484727 w 486346"/>
                      <a:gd name="connsiteY0" fmla="*/ 171855 h 493392"/>
                      <a:gd name="connsiteX1" fmla="*/ 392906 w 486346"/>
                      <a:gd name="connsiteY1" fmla="*/ 213289 h 493392"/>
                      <a:gd name="connsiteX2" fmla="*/ 266129 w 486346"/>
                      <a:gd name="connsiteY2" fmla="*/ 172236 h 493392"/>
                      <a:gd name="connsiteX3" fmla="*/ 320040 w 486346"/>
                      <a:gd name="connsiteY3" fmla="*/ 58412 h 493392"/>
                      <a:gd name="connsiteX4" fmla="*/ 180975 w 486346"/>
                      <a:gd name="connsiteY4" fmla="*/ 36314 h 493392"/>
                      <a:gd name="connsiteX5" fmla="*/ 42767 w 486346"/>
                      <a:gd name="connsiteY5" fmla="*/ 174427 h 493392"/>
                      <a:gd name="connsiteX6" fmla="*/ 46196 w 486346"/>
                      <a:gd name="connsiteY6" fmla="*/ 194239 h 493392"/>
                      <a:gd name="connsiteX7" fmla="*/ 0 w 486346"/>
                      <a:gd name="connsiteY7" fmla="*/ 200430 h 493392"/>
                      <a:gd name="connsiteX8" fmla="*/ 24860 w 486346"/>
                      <a:gd name="connsiteY8" fmla="*/ 365117 h 493392"/>
                      <a:gd name="connsiteX9" fmla="*/ 97727 w 486346"/>
                      <a:gd name="connsiteY9" fmla="*/ 367784 h 493392"/>
                      <a:gd name="connsiteX10" fmla="*/ 89345 w 486346"/>
                      <a:gd name="connsiteY10" fmla="*/ 368737 h 493392"/>
                      <a:gd name="connsiteX11" fmla="*/ 296799 w 486346"/>
                      <a:gd name="connsiteY11" fmla="*/ 480370 h 493392"/>
                      <a:gd name="connsiteX12" fmla="*/ 351377 w 486346"/>
                      <a:gd name="connsiteY12" fmla="*/ 491800 h 493392"/>
                      <a:gd name="connsiteX13" fmla="*/ 385763 w 486346"/>
                      <a:gd name="connsiteY13" fmla="*/ 434840 h 493392"/>
                      <a:gd name="connsiteX14" fmla="*/ 346424 w 486346"/>
                      <a:gd name="connsiteY14" fmla="*/ 376643 h 493392"/>
                      <a:gd name="connsiteX15" fmla="*/ 312611 w 486346"/>
                      <a:gd name="connsiteY15" fmla="*/ 359307 h 493392"/>
                      <a:gd name="connsiteX16" fmla="*/ 369475 w 486346"/>
                      <a:gd name="connsiteY16" fmla="*/ 350544 h 493392"/>
                      <a:gd name="connsiteX17" fmla="*/ 484727 w 486346"/>
                      <a:gd name="connsiteY17" fmla="*/ 171855 h 49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6346" h="493392">
                        <a:moveTo>
                          <a:pt x="484727" y="171855"/>
                        </a:moveTo>
                        <a:lnTo>
                          <a:pt x="392906" y="213289"/>
                        </a:lnTo>
                        <a:lnTo>
                          <a:pt x="266129" y="172236"/>
                        </a:lnTo>
                        <a:cubicBezTo>
                          <a:pt x="287750" y="144233"/>
                          <a:pt x="312706" y="103751"/>
                          <a:pt x="320040" y="58412"/>
                        </a:cubicBezTo>
                        <a:cubicBezTo>
                          <a:pt x="333756" y="-26551"/>
                          <a:pt x="224790" y="-5024"/>
                          <a:pt x="180975" y="36314"/>
                        </a:cubicBezTo>
                        <a:cubicBezTo>
                          <a:pt x="137255" y="77653"/>
                          <a:pt x="42767" y="174427"/>
                          <a:pt x="42767" y="174427"/>
                        </a:cubicBezTo>
                        <a:lnTo>
                          <a:pt x="46196" y="194239"/>
                        </a:lnTo>
                        <a:lnTo>
                          <a:pt x="0" y="200430"/>
                        </a:lnTo>
                        <a:lnTo>
                          <a:pt x="24860" y="365117"/>
                        </a:lnTo>
                        <a:cubicBezTo>
                          <a:pt x="24860" y="365117"/>
                          <a:pt x="54007" y="366927"/>
                          <a:pt x="97727" y="367784"/>
                        </a:cubicBezTo>
                        <a:lnTo>
                          <a:pt x="89345" y="368737"/>
                        </a:lnTo>
                        <a:cubicBezTo>
                          <a:pt x="165545" y="388835"/>
                          <a:pt x="226695" y="444365"/>
                          <a:pt x="296799" y="480370"/>
                        </a:cubicBezTo>
                        <a:cubicBezTo>
                          <a:pt x="313754" y="489038"/>
                          <a:pt x="332994" y="496848"/>
                          <a:pt x="351377" y="491800"/>
                        </a:cubicBezTo>
                        <a:cubicBezTo>
                          <a:pt x="374713" y="485418"/>
                          <a:pt x="388620" y="458843"/>
                          <a:pt x="385763" y="434840"/>
                        </a:cubicBezTo>
                        <a:cubicBezTo>
                          <a:pt x="382905" y="410837"/>
                          <a:pt x="366332" y="390168"/>
                          <a:pt x="346424" y="376643"/>
                        </a:cubicBezTo>
                        <a:cubicBezTo>
                          <a:pt x="335852" y="369499"/>
                          <a:pt x="324421" y="363974"/>
                          <a:pt x="312611" y="359307"/>
                        </a:cubicBezTo>
                        <a:cubicBezTo>
                          <a:pt x="332232" y="357021"/>
                          <a:pt x="351377" y="354068"/>
                          <a:pt x="369475" y="350544"/>
                        </a:cubicBezTo>
                        <a:cubicBezTo>
                          <a:pt x="509016" y="322922"/>
                          <a:pt x="484727" y="171855"/>
                          <a:pt x="484727" y="171855"/>
                        </a:cubicBezTo>
                        <a:close/>
                      </a:path>
                    </a:pathLst>
                  </a:custGeom>
                  <a:solidFill>
                    <a:srgbClr val="F7AC97"/>
                  </a:solidFill>
                  <a:ln w="9525" cap="flat">
                    <a:noFill/>
                    <a:prstDash val="solid"/>
                    <a:miter/>
                  </a:ln>
                </p:spPr>
                <p:txBody>
                  <a:bodyPr rtlCol="0" anchor="ctr"/>
                  <a:lstStyle/>
                  <a:p>
                    <a:endParaRPr lang="zh-CN" altLang="en-US"/>
                  </a:p>
                </p:txBody>
              </p:sp>
              <p:sp>
                <p:nvSpPr>
                  <p:cNvPr id="308" name="任意多边形 105">
                    <a:extLst>
                      <a:ext uri="{FF2B5EF4-FFF2-40B4-BE49-F238E27FC236}">
                        <a16:creationId xmlns:a16="http://schemas.microsoft.com/office/drawing/2014/main" id="{BFCC212A-C2FE-0153-8E91-B4DE836BA0DE}"/>
                      </a:ext>
                    </a:extLst>
                  </p:cNvPr>
                  <p:cNvSpPr/>
                  <p:nvPr/>
                </p:nvSpPr>
                <p:spPr>
                  <a:xfrm>
                    <a:off x="4450079" y="3689032"/>
                    <a:ext cx="161347" cy="258032"/>
                  </a:xfrm>
                  <a:custGeom>
                    <a:avLst/>
                    <a:gdLst>
                      <a:gd name="connsiteX0" fmla="*/ 24860 w 161347"/>
                      <a:gd name="connsiteY0" fmla="*/ 245745 h 258032"/>
                      <a:gd name="connsiteX1" fmla="*/ 97727 w 161347"/>
                      <a:gd name="connsiteY1" fmla="*/ 248412 h 258032"/>
                      <a:gd name="connsiteX2" fmla="*/ 89345 w 161347"/>
                      <a:gd name="connsiteY2" fmla="*/ 249364 h 258032"/>
                      <a:gd name="connsiteX3" fmla="*/ 116205 w 161347"/>
                      <a:gd name="connsiteY3" fmla="*/ 258032 h 258032"/>
                      <a:gd name="connsiteX4" fmla="*/ 159925 w 161347"/>
                      <a:gd name="connsiteY4" fmla="*/ 179642 h 258032"/>
                      <a:gd name="connsiteX5" fmla="*/ 96965 w 161347"/>
                      <a:gd name="connsiteY5" fmla="*/ 0 h 258032"/>
                      <a:gd name="connsiteX6" fmla="*/ 42767 w 161347"/>
                      <a:gd name="connsiteY6" fmla="*/ 54959 h 258032"/>
                      <a:gd name="connsiteX7" fmla="*/ 46196 w 161347"/>
                      <a:gd name="connsiteY7" fmla="*/ 74771 h 258032"/>
                      <a:gd name="connsiteX8" fmla="*/ 0 w 161347"/>
                      <a:gd name="connsiteY8" fmla="*/ 80963 h 258032"/>
                      <a:gd name="connsiteX9" fmla="*/ 24860 w 161347"/>
                      <a:gd name="connsiteY9" fmla="*/ 245745 h 25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347" h="258032">
                        <a:moveTo>
                          <a:pt x="24860" y="245745"/>
                        </a:moveTo>
                        <a:cubicBezTo>
                          <a:pt x="24860" y="245745"/>
                          <a:pt x="54007" y="247555"/>
                          <a:pt x="97727" y="248412"/>
                        </a:cubicBezTo>
                        <a:lnTo>
                          <a:pt x="89345" y="249364"/>
                        </a:lnTo>
                        <a:cubicBezTo>
                          <a:pt x="98488" y="251746"/>
                          <a:pt x="107442" y="254698"/>
                          <a:pt x="116205" y="258032"/>
                        </a:cubicBezTo>
                        <a:cubicBezTo>
                          <a:pt x="138970" y="238792"/>
                          <a:pt x="155829" y="214598"/>
                          <a:pt x="159925" y="179642"/>
                        </a:cubicBezTo>
                        <a:cubicBezTo>
                          <a:pt x="167926" y="110871"/>
                          <a:pt x="141542" y="49244"/>
                          <a:pt x="96965" y="0"/>
                        </a:cubicBezTo>
                        <a:cubicBezTo>
                          <a:pt x="67246" y="30004"/>
                          <a:pt x="42767" y="54959"/>
                          <a:pt x="42767" y="54959"/>
                        </a:cubicBezTo>
                        <a:lnTo>
                          <a:pt x="46196" y="74771"/>
                        </a:lnTo>
                        <a:lnTo>
                          <a:pt x="0" y="80963"/>
                        </a:lnTo>
                        <a:lnTo>
                          <a:pt x="24860" y="245745"/>
                        </a:lnTo>
                        <a:close/>
                      </a:path>
                    </a:pathLst>
                  </a:custGeom>
                  <a:solidFill>
                    <a:srgbClr val="ED9885"/>
                  </a:solidFill>
                  <a:ln w="9525" cap="flat">
                    <a:noFill/>
                    <a:prstDash val="solid"/>
                    <a:miter/>
                  </a:ln>
                </p:spPr>
                <p:txBody>
                  <a:bodyPr rtlCol="0" anchor="ctr"/>
                  <a:lstStyle/>
                  <a:p>
                    <a:endParaRPr lang="zh-CN" altLang="en-US"/>
                  </a:p>
                </p:txBody>
              </p:sp>
              <p:grpSp>
                <p:nvGrpSpPr>
                  <p:cNvPr id="309" name="组合 308">
                    <a:extLst>
                      <a:ext uri="{FF2B5EF4-FFF2-40B4-BE49-F238E27FC236}">
                        <a16:creationId xmlns:a16="http://schemas.microsoft.com/office/drawing/2014/main" id="{DA55A68B-8A2A-AFC3-5C8F-5490BB2165B7}"/>
                      </a:ext>
                    </a:extLst>
                  </p:cNvPr>
                  <p:cNvGrpSpPr/>
                  <p:nvPr/>
                </p:nvGrpSpPr>
                <p:grpSpPr>
                  <a:xfrm>
                    <a:off x="4660127" y="3550729"/>
                    <a:ext cx="228198" cy="372644"/>
                    <a:chOff x="4660127" y="3550729"/>
                    <a:chExt cx="228198" cy="372644"/>
                  </a:xfrm>
                </p:grpSpPr>
                <p:sp>
                  <p:nvSpPr>
                    <p:cNvPr id="311" name="任意多边形 107">
                      <a:extLst>
                        <a:ext uri="{FF2B5EF4-FFF2-40B4-BE49-F238E27FC236}">
                          <a16:creationId xmlns:a16="http://schemas.microsoft.com/office/drawing/2014/main" id="{BD98B6B6-5746-9BF4-EEE8-B66FAAFD3747}"/>
                        </a:ext>
                      </a:extLst>
                    </p:cNvPr>
                    <p:cNvSpPr/>
                    <p:nvPr/>
                  </p:nvSpPr>
                  <p:spPr>
                    <a:xfrm>
                      <a:off x="4660127" y="3854959"/>
                      <a:ext cx="228198" cy="68414"/>
                    </a:xfrm>
                    <a:custGeom>
                      <a:avLst/>
                      <a:gdLst>
                        <a:gd name="connsiteX0" fmla="*/ 7218 w 228198"/>
                        <a:gd name="connsiteY0" fmla="*/ 27525 h 68414"/>
                        <a:gd name="connsiteX1" fmla="*/ 107326 w 228198"/>
                        <a:gd name="connsiteY1" fmla="*/ 61149 h 68414"/>
                        <a:gd name="connsiteX2" fmla="*/ 213434 w 228198"/>
                        <a:gd name="connsiteY2" fmla="*/ 66673 h 68414"/>
                        <a:gd name="connsiteX3" fmla="*/ 228198 w 228198"/>
                        <a:gd name="connsiteY3" fmla="*/ 51909 h 68414"/>
                        <a:gd name="connsiteX4" fmla="*/ 213434 w 228198"/>
                        <a:gd name="connsiteY4" fmla="*/ 37146 h 68414"/>
                        <a:gd name="connsiteX5" fmla="*/ 115136 w 228198"/>
                        <a:gd name="connsiteY5" fmla="*/ 32669 h 68414"/>
                        <a:gd name="connsiteX6" fmla="*/ 22077 w 228198"/>
                        <a:gd name="connsiteY6" fmla="*/ 2094 h 68414"/>
                        <a:gd name="connsiteX7" fmla="*/ 7218 w 228198"/>
                        <a:gd name="connsiteY7" fmla="*/ 27525 h 68414"/>
                        <a:gd name="connsiteX8" fmla="*/ 7218 w 228198"/>
                        <a:gd name="connsiteY8" fmla="*/ 27525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198" h="68414">
                          <a:moveTo>
                            <a:pt x="7218" y="27525"/>
                          </a:moveTo>
                          <a:cubicBezTo>
                            <a:pt x="37793" y="45051"/>
                            <a:pt x="72845" y="54957"/>
                            <a:pt x="107326" y="61149"/>
                          </a:cubicBezTo>
                          <a:cubicBezTo>
                            <a:pt x="142092" y="67340"/>
                            <a:pt x="178192" y="70674"/>
                            <a:pt x="213434" y="66673"/>
                          </a:cubicBezTo>
                          <a:cubicBezTo>
                            <a:pt x="221340" y="65721"/>
                            <a:pt x="228198" y="60577"/>
                            <a:pt x="228198" y="51909"/>
                          </a:cubicBezTo>
                          <a:cubicBezTo>
                            <a:pt x="228198" y="44670"/>
                            <a:pt x="221435" y="36193"/>
                            <a:pt x="213434" y="37146"/>
                          </a:cubicBezTo>
                          <a:cubicBezTo>
                            <a:pt x="180859" y="40860"/>
                            <a:pt x="147331" y="38479"/>
                            <a:pt x="115136" y="32669"/>
                          </a:cubicBezTo>
                          <a:cubicBezTo>
                            <a:pt x="83132" y="26954"/>
                            <a:pt x="50462" y="18286"/>
                            <a:pt x="22077" y="2094"/>
                          </a:cubicBezTo>
                          <a:cubicBezTo>
                            <a:pt x="5599" y="-7431"/>
                            <a:pt x="-9355" y="18096"/>
                            <a:pt x="7218" y="27525"/>
                          </a:cubicBezTo>
                          <a:lnTo>
                            <a:pt x="7218" y="27525"/>
                          </a:lnTo>
                          <a:close/>
                        </a:path>
                      </a:pathLst>
                    </a:custGeom>
                    <a:solidFill>
                      <a:srgbClr val="ED9885"/>
                    </a:solidFill>
                    <a:ln w="9525" cap="flat">
                      <a:noFill/>
                      <a:prstDash val="solid"/>
                      <a:miter/>
                    </a:ln>
                  </p:spPr>
                  <p:txBody>
                    <a:bodyPr rtlCol="0" anchor="ctr"/>
                    <a:lstStyle/>
                    <a:p>
                      <a:endParaRPr lang="zh-CN" altLang="en-US"/>
                    </a:p>
                  </p:txBody>
                </p:sp>
                <p:sp>
                  <p:nvSpPr>
                    <p:cNvPr id="312" name="任意多边形 108">
                      <a:extLst>
                        <a:ext uri="{FF2B5EF4-FFF2-40B4-BE49-F238E27FC236}">
                          <a16:creationId xmlns:a16="http://schemas.microsoft.com/office/drawing/2014/main" id="{F089100D-561E-C4DC-24EF-D9F15AF8AC3B}"/>
                        </a:ext>
                      </a:extLst>
                    </p:cNvPr>
                    <p:cNvSpPr/>
                    <p:nvPr/>
                  </p:nvSpPr>
                  <p:spPr>
                    <a:xfrm>
                      <a:off x="4668554" y="3550729"/>
                      <a:ext cx="69004" cy="60360"/>
                    </a:xfrm>
                    <a:custGeom>
                      <a:avLst/>
                      <a:gdLst>
                        <a:gd name="connsiteX0" fmla="*/ 2506 w 69004"/>
                        <a:gd name="connsiteY0" fmla="*/ 15716 h 60360"/>
                        <a:gd name="connsiteX1" fmla="*/ 13745 w 69004"/>
                        <a:gd name="connsiteY1" fmla="*/ 5334 h 60360"/>
                        <a:gd name="connsiteX2" fmla="*/ 18413 w 69004"/>
                        <a:gd name="connsiteY2" fmla="*/ 4477 h 60360"/>
                        <a:gd name="connsiteX3" fmla="*/ 22508 w 69004"/>
                        <a:gd name="connsiteY3" fmla="*/ 2191 h 60360"/>
                        <a:gd name="connsiteX4" fmla="*/ 29843 w 69004"/>
                        <a:gd name="connsiteY4" fmla="*/ 381 h 60360"/>
                        <a:gd name="connsiteX5" fmla="*/ 32986 w 69004"/>
                        <a:gd name="connsiteY5" fmla="*/ 0 h 60360"/>
                        <a:gd name="connsiteX6" fmla="*/ 43368 w 69004"/>
                        <a:gd name="connsiteY6" fmla="*/ 1238 h 60360"/>
                        <a:gd name="connsiteX7" fmla="*/ 53084 w 69004"/>
                        <a:gd name="connsiteY7" fmla="*/ 5810 h 60360"/>
                        <a:gd name="connsiteX8" fmla="*/ 58894 w 69004"/>
                        <a:gd name="connsiteY8" fmla="*/ 10573 h 60360"/>
                        <a:gd name="connsiteX9" fmla="*/ 63561 w 69004"/>
                        <a:gd name="connsiteY9" fmla="*/ 16669 h 60360"/>
                        <a:gd name="connsiteX10" fmla="*/ 68038 w 69004"/>
                        <a:gd name="connsiteY10" fmla="*/ 26956 h 60360"/>
                        <a:gd name="connsiteX11" fmla="*/ 68800 w 69004"/>
                        <a:gd name="connsiteY11" fmla="*/ 37909 h 60360"/>
                        <a:gd name="connsiteX12" fmla="*/ 66419 w 69004"/>
                        <a:gd name="connsiteY12" fmla="*/ 47054 h 60360"/>
                        <a:gd name="connsiteX13" fmla="*/ 62799 w 69004"/>
                        <a:gd name="connsiteY13" fmla="*/ 52769 h 60360"/>
                        <a:gd name="connsiteX14" fmla="*/ 39844 w 69004"/>
                        <a:gd name="connsiteY14" fmla="*/ 59150 h 60360"/>
                        <a:gd name="connsiteX15" fmla="*/ 27366 w 69004"/>
                        <a:gd name="connsiteY15" fmla="*/ 54102 h 60360"/>
                        <a:gd name="connsiteX16" fmla="*/ 9459 w 69004"/>
                        <a:gd name="connsiteY16" fmla="*/ 44387 h 60360"/>
                        <a:gd name="connsiteX17" fmla="*/ 696 w 69004"/>
                        <a:gd name="connsiteY17" fmla="*/ 32385 h 60360"/>
                        <a:gd name="connsiteX18" fmla="*/ 2506 w 69004"/>
                        <a:gd name="connsiteY18" fmla="*/ 15716 h 6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004" h="60360">
                          <a:moveTo>
                            <a:pt x="2506" y="15716"/>
                          </a:moveTo>
                          <a:cubicBezTo>
                            <a:pt x="5077" y="11049"/>
                            <a:pt x="8983" y="6858"/>
                            <a:pt x="13745" y="5334"/>
                          </a:cubicBezTo>
                          <a:cubicBezTo>
                            <a:pt x="15269" y="4858"/>
                            <a:pt x="16889" y="4572"/>
                            <a:pt x="18413" y="4477"/>
                          </a:cubicBezTo>
                          <a:cubicBezTo>
                            <a:pt x="19746" y="3620"/>
                            <a:pt x="21080" y="2762"/>
                            <a:pt x="22508" y="2191"/>
                          </a:cubicBezTo>
                          <a:cubicBezTo>
                            <a:pt x="24889" y="1238"/>
                            <a:pt x="27366" y="857"/>
                            <a:pt x="29843" y="381"/>
                          </a:cubicBezTo>
                          <a:cubicBezTo>
                            <a:pt x="30890" y="191"/>
                            <a:pt x="31938" y="0"/>
                            <a:pt x="32986" y="0"/>
                          </a:cubicBezTo>
                          <a:cubicBezTo>
                            <a:pt x="36415" y="0"/>
                            <a:pt x="40130" y="191"/>
                            <a:pt x="43368" y="1238"/>
                          </a:cubicBezTo>
                          <a:cubicBezTo>
                            <a:pt x="46702" y="2381"/>
                            <a:pt x="50131" y="3620"/>
                            <a:pt x="53084" y="5810"/>
                          </a:cubicBezTo>
                          <a:cubicBezTo>
                            <a:pt x="55084" y="7334"/>
                            <a:pt x="57084" y="8763"/>
                            <a:pt x="58894" y="10573"/>
                          </a:cubicBezTo>
                          <a:cubicBezTo>
                            <a:pt x="60608" y="12383"/>
                            <a:pt x="62037" y="14573"/>
                            <a:pt x="63561" y="16669"/>
                          </a:cubicBezTo>
                          <a:cubicBezTo>
                            <a:pt x="65656" y="19621"/>
                            <a:pt x="67085" y="23336"/>
                            <a:pt x="68038" y="26956"/>
                          </a:cubicBezTo>
                          <a:cubicBezTo>
                            <a:pt x="69085" y="30575"/>
                            <a:pt x="69181" y="34100"/>
                            <a:pt x="68800" y="37909"/>
                          </a:cubicBezTo>
                          <a:cubicBezTo>
                            <a:pt x="68419" y="41243"/>
                            <a:pt x="67847" y="43815"/>
                            <a:pt x="66419" y="47054"/>
                          </a:cubicBezTo>
                          <a:cubicBezTo>
                            <a:pt x="65466" y="49149"/>
                            <a:pt x="64323" y="51149"/>
                            <a:pt x="62799" y="52769"/>
                          </a:cubicBezTo>
                          <a:cubicBezTo>
                            <a:pt x="56513" y="59531"/>
                            <a:pt x="47845" y="62103"/>
                            <a:pt x="39844" y="59150"/>
                          </a:cubicBezTo>
                          <a:cubicBezTo>
                            <a:pt x="35653" y="57531"/>
                            <a:pt x="31462" y="55912"/>
                            <a:pt x="27366" y="54102"/>
                          </a:cubicBezTo>
                          <a:cubicBezTo>
                            <a:pt x="21175" y="51340"/>
                            <a:pt x="15174" y="48101"/>
                            <a:pt x="9459" y="44387"/>
                          </a:cubicBezTo>
                          <a:cubicBezTo>
                            <a:pt x="5363" y="41720"/>
                            <a:pt x="2030" y="37529"/>
                            <a:pt x="696" y="32385"/>
                          </a:cubicBezTo>
                          <a:cubicBezTo>
                            <a:pt x="-637" y="27051"/>
                            <a:pt x="-66" y="20288"/>
                            <a:pt x="2506" y="15716"/>
                          </a:cubicBezTo>
                          <a:close/>
                        </a:path>
                      </a:pathLst>
                    </a:custGeom>
                    <a:solidFill>
                      <a:srgbClr val="FDD9C9">
                        <a:alpha val="43000"/>
                      </a:srgbClr>
                    </a:solidFill>
                    <a:ln w="9525" cap="flat">
                      <a:noFill/>
                      <a:prstDash val="solid"/>
                      <a:miter/>
                    </a:ln>
                  </p:spPr>
                  <p:txBody>
                    <a:bodyPr rtlCol="0" anchor="ctr"/>
                    <a:lstStyle/>
                    <a:p>
                      <a:endParaRPr lang="zh-CN" altLang="en-US"/>
                    </a:p>
                  </p:txBody>
                </p:sp>
              </p:grpSp>
              <p:sp>
                <p:nvSpPr>
                  <p:cNvPr id="310" name="任意多边形 109">
                    <a:extLst>
                      <a:ext uri="{FF2B5EF4-FFF2-40B4-BE49-F238E27FC236}">
                        <a16:creationId xmlns:a16="http://schemas.microsoft.com/office/drawing/2014/main" id="{7C4719F1-DD4A-12C3-90D0-50DDBCD926D5}"/>
                      </a:ext>
                    </a:extLst>
                  </p:cNvPr>
                  <p:cNvSpPr/>
                  <p:nvPr/>
                </p:nvSpPr>
                <p:spPr>
                  <a:xfrm>
                    <a:off x="4748960" y="3991971"/>
                    <a:ext cx="66294" cy="58680"/>
                  </a:xfrm>
                  <a:custGeom>
                    <a:avLst/>
                    <a:gdLst>
                      <a:gd name="connsiteX0" fmla="*/ 4967 w 66294"/>
                      <a:gd name="connsiteY0" fmla="*/ 51010 h 58680"/>
                      <a:gd name="connsiteX1" fmla="*/ 17730 w 66294"/>
                      <a:gd name="connsiteY1" fmla="*/ 57677 h 58680"/>
                      <a:gd name="connsiteX2" fmla="*/ 22397 w 66294"/>
                      <a:gd name="connsiteY2" fmla="*/ 57392 h 58680"/>
                      <a:gd name="connsiteX3" fmla="*/ 26779 w 66294"/>
                      <a:gd name="connsiteY3" fmla="*/ 58534 h 58680"/>
                      <a:gd name="connsiteX4" fmla="*/ 34208 w 66294"/>
                      <a:gd name="connsiteY4" fmla="*/ 58439 h 58680"/>
                      <a:gd name="connsiteX5" fmla="*/ 37256 w 66294"/>
                      <a:gd name="connsiteY5" fmla="*/ 58058 h 58680"/>
                      <a:gd name="connsiteX6" fmla="*/ 47067 w 66294"/>
                      <a:gd name="connsiteY6" fmla="*/ 54439 h 58680"/>
                      <a:gd name="connsiteX7" fmla="*/ 55640 w 66294"/>
                      <a:gd name="connsiteY7" fmla="*/ 48057 h 58680"/>
                      <a:gd name="connsiteX8" fmla="*/ 60402 w 66294"/>
                      <a:gd name="connsiteY8" fmla="*/ 42342 h 58680"/>
                      <a:gd name="connsiteX9" fmla="*/ 63736 w 66294"/>
                      <a:gd name="connsiteY9" fmla="*/ 35770 h 58680"/>
                      <a:gd name="connsiteX10" fmla="*/ 66212 w 66294"/>
                      <a:gd name="connsiteY10" fmla="*/ 25483 h 58680"/>
                      <a:gd name="connsiteX11" fmla="*/ 64974 w 66294"/>
                      <a:gd name="connsiteY11" fmla="*/ 15482 h 58680"/>
                      <a:gd name="connsiteX12" fmla="*/ 60974 w 66294"/>
                      <a:gd name="connsiteY12" fmla="*/ 7861 h 58680"/>
                      <a:gd name="connsiteX13" fmla="*/ 56402 w 66294"/>
                      <a:gd name="connsiteY13" fmla="*/ 3575 h 58680"/>
                      <a:gd name="connsiteX14" fmla="*/ 33065 w 66294"/>
                      <a:gd name="connsiteY14" fmla="*/ 3289 h 58680"/>
                      <a:gd name="connsiteX15" fmla="*/ 21921 w 66294"/>
                      <a:gd name="connsiteY15" fmla="*/ 10814 h 58680"/>
                      <a:gd name="connsiteX16" fmla="*/ 6300 w 66294"/>
                      <a:gd name="connsiteY16" fmla="*/ 23768 h 58680"/>
                      <a:gd name="connsiteX17" fmla="*/ 14 w 66294"/>
                      <a:gd name="connsiteY17" fmla="*/ 36627 h 58680"/>
                      <a:gd name="connsiteX18" fmla="*/ 4967 w 66294"/>
                      <a:gd name="connsiteY18" fmla="*/ 51010 h 5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294" h="58680">
                        <a:moveTo>
                          <a:pt x="4967" y="51010"/>
                        </a:moveTo>
                        <a:cubicBezTo>
                          <a:pt x="8300" y="54629"/>
                          <a:pt x="12777" y="57487"/>
                          <a:pt x="17730" y="57677"/>
                        </a:cubicBezTo>
                        <a:cubicBezTo>
                          <a:pt x="19254" y="57773"/>
                          <a:pt x="20873" y="57582"/>
                          <a:pt x="22397" y="57392"/>
                        </a:cubicBezTo>
                        <a:cubicBezTo>
                          <a:pt x="23826" y="57868"/>
                          <a:pt x="25255" y="58344"/>
                          <a:pt x="26779" y="58534"/>
                        </a:cubicBezTo>
                        <a:cubicBezTo>
                          <a:pt x="29255" y="58820"/>
                          <a:pt x="31732" y="58630"/>
                          <a:pt x="34208" y="58439"/>
                        </a:cubicBezTo>
                        <a:cubicBezTo>
                          <a:pt x="35256" y="58344"/>
                          <a:pt x="36304" y="58249"/>
                          <a:pt x="37256" y="58058"/>
                        </a:cubicBezTo>
                        <a:cubicBezTo>
                          <a:pt x="40590" y="57296"/>
                          <a:pt x="44114" y="56249"/>
                          <a:pt x="47067" y="54439"/>
                        </a:cubicBezTo>
                        <a:cubicBezTo>
                          <a:pt x="50115" y="52629"/>
                          <a:pt x="53258" y="50724"/>
                          <a:pt x="55640" y="48057"/>
                        </a:cubicBezTo>
                        <a:cubicBezTo>
                          <a:pt x="57259" y="46247"/>
                          <a:pt x="58973" y="44437"/>
                          <a:pt x="60402" y="42342"/>
                        </a:cubicBezTo>
                        <a:cubicBezTo>
                          <a:pt x="61736" y="40342"/>
                          <a:pt x="62783" y="37960"/>
                          <a:pt x="63736" y="35770"/>
                        </a:cubicBezTo>
                        <a:cubicBezTo>
                          <a:pt x="65165" y="32626"/>
                          <a:pt x="65927" y="28912"/>
                          <a:pt x="66212" y="25483"/>
                        </a:cubicBezTo>
                        <a:cubicBezTo>
                          <a:pt x="66498" y="22054"/>
                          <a:pt x="66022" y="18720"/>
                          <a:pt x="64974" y="15482"/>
                        </a:cubicBezTo>
                        <a:cubicBezTo>
                          <a:pt x="64022" y="12529"/>
                          <a:pt x="62974" y="10338"/>
                          <a:pt x="60974" y="7861"/>
                        </a:cubicBezTo>
                        <a:cubicBezTo>
                          <a:pt x="59735" y="6242"/>
                          <a:pt x="58211" y="4718"/>
                          <a:pt x="56402" y="3575"/>
                        </a:cubicBezTo>
                        <a:cubicBezTo>
                          <a:pt x="49067" y="-997"/>
                          <a:pt x="40209" y="-1283"/>
                          <a:pt x="33065" y="3289"/>
                        </a:cubicBezTo>
                        <a:cubicBezTo>
                          <a:pt x="29255" y="5671"/>
                          <a:pt x="25541" y="8147"/>
                          <a:pt x="21921" y="10814"/>
                        </a:cubicBezTo>
                        <a:cubicBezTo>
                          <a:pt x="16397" y="14719"/>
                          <a:pt x="11253" y="19101"/>
                          <a:pt x="6300" y="23768"/>
                        </a:cubicBezTo>
                        <a:cubicBezTo>
                          <a:pt x="2776" y="27102"/>
                          <a:pt x="395" y="31674"/>
                          <a:pt x="14" y="36627"/>
                        </a:cubicBezTo>
                        <a:cubicBezTo>
                          <a:pt x="-177" y="41485"/>
                          <a:pt x="1633" y="47390"/>
                          <a:pt x="4967" y="51010"/>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84" name="组合 283">
                  <a:extLst>
                    <a:ext uri="{FF2B5EF4-FFF2-40B4-BE49-F238E27FC236}">
                      <a16:creationId xmlns:a16="http://schemas.microsoft.com/office/drawing/2014/main" id="{FD18440B-5DEC-B408-1B6E-E152BB196529}"/>
                    </a:ext>
                  </a:extLst>
                </p:cNvPr>
                <p:cNvGrpSpPr/>
                <p:nvPr/>
              </p:nvGrpSpPr>
              <p:grpSpPr>
                <a:xfrm>
                  <a:off x="5164074" y="3315696"/>
                  <a:ext cx="431250" cy="319406"/>
                  <a:chOff x="5164074" y="3315696"/>
                  <a:chExt cx="431250" cy="319406"/>
                </a:xfrm>
              </p:grpSpPr>
              <p:grpSp>
                <p:nvGrpSpPr>
                  <p:cNvPr id="295" name="组合 294">
                    <a:extLst>
                      <a:ext uri="{FF2B5EF4-FFF2-40B4-BE49-F238E27FC236}">
                        <a16:creationId xmlns:a16="http://schemas.microsoft.com/office/drawing/2014/main" id="{9020F4FE-147F-7C49-02F5-16445DEB0699}"/>
                      </a:ext>
                    </a:extLst>
                  </p:cNvPr>
                  <p:cNvGrpSpPr/>
                  <p:nvPr/>
                </p:nvGrpSpPr>
                <p:grpSpPr>
                  <a:xfrm>
                    <a:off x="5363337" y="3322092"/>
                    <a:ext cx="231987" cy="263307"/>
                    <a:chOff x="5363337" y="3322092"/>
                    <a:chExt cx="231987" cy="263307"/>
                  </a:xfrm>
                </p:grpSpPr>
                <p:sp>
                  <p:nvSpPr>
                    <p:cNvPr id="305" name="任意多边形 112">
                      <a:extLst>
                        <a:ext uri="{FF2B5EF4-FFF2-40B4-BE49-F238E27FC236}">
                          <a16:creationId xmlns:a16="http://schemas.microsoft.com/office/drawing/2014/main" id="{ED74ED03-AA20-2A8A-FF69-A48DEFE684D4}"/>
                        </a:ext>
                      </a:extLst>
                    </p:cNvPr>
                    <p:cNvSpPr/>
                    <p:nvPr/>
                  </p:nvSpPr>
                  <p:spPr>
                    <a:xfrm>
                      <a:off x="5363337" y="3322092"/>
                      <a:ext cx="231615" cy="263307"/>
                    </a:xfrm>
                    <a:custGeom>
                      <a:avLst/>
                      <a:gdLst>
                        <a:gd name="connsiteX0" fmla="*/ 0 w 231615"/>
                        <a:gd name="connsiteY0" fmla="*/ 177297 h 263307"/>
                        <a:gd name="connsiteX1" fmla="*/ 48577 w 231615"/>
                        <a:gd name="connsiteY1" fmla="*/ 167010 h 263307"/>
                        <a:gd name="connsiteX2" fmla="*/ 98203 w 231615"/>
                        <a:gd name="connsiteY2" fmla="*/ 108336 h 263307"/>
                        <a:gd name="connsiteX3" fmla="*/ 133064 w 231615"/>
                        <a:gd name="connsiteY3" fmla="*/ 38042 h 263307"/>
                        <a:gd name="connsiteX4" fmla="*/ 197167 w 231615"/>
                        <a:gd name="connsiteY4" fmla="*/ 37 h 263307"/>
                        <a:gd name="connsiteX5" fmla="*/ 213074 w 231615"/>
                        <a:gd name="connsiteY5" fmla="*/ 4228 h 263307"/>
                        <a:gd name="connsiteX6" fmla="*/ 230410 w 231615"/>
                        <a:gd name="connsiteY6" fmla="*/ 38804 h 263307"/>
                        <a:gd name="connsiteX7" fmla="*/ 196025 w 231615"/>
                        <a:gd name="connsiteY7" fmla="*/ 175964 h 263307"/>
                        <a:gd name="connsiteX8" fmla="*/ 104394 w 231615"/>
                        <a:gd name="connsiteY8" fmla="*/ 259117 h 263307"/>
                        <a:gd name="connsiteX9" fmla="*/ 20193 w 231615"/>
                        <a:gd name="connsiteY9" fmla="*/ 258355 h 2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15" h="263307">
                          <a:moveTo>
                            <a:pt x="0" y="177297"/>
                          </a:moveTo>
                          <a:cubicBezTo>
                            <a:pt x="16669" y="176726"/>
                            <a:pt x="33718" y="174630"/>
                            <a:pt x="48577" y="167010"/>
                          </a:cubicBezTo>
                          <a:cubicBezTo>
                            <a:pt x="71628" y="155295"/>
                            <a:pt x="86868" y="132054"/>
                            <a:pt x="98203" y="108336"/>
                          </a:cubicBezTo>
                          <a:cubicBezTo>
                            <a:pt x="109538" y="84714"/>
                            <a:pt x="118110" y="59378"/>
                            <a:pt x="133064" y="38042"/>
                          </a:cubicBezTo>
                          <a:cubicBezTo>
                            <a:pt x="148018" y="16611"/>
                            <a:pt x="171450" y="-915"/>
                            <a:pt x="197167" y="37"/>
                          </a:cubicBezTo>
                          <a:cubicBezTo>
                            <a:pt x="202692" y="228"/>
                            <a:pt x="208312" y="1371"/>
                            <a:pt x="213074" y="4228"/>
                          </a:cubicBezTo>
                          <a:cubicBezTo>
                            <a:pt x="224504" y="10896"/>
                            <a:pt x="228791" y="25469"/>
                            <a:pt x="230410" y="38804"/>
                          </a:cubicBezTo>
                          <a:cubicBezTo>
                            <a:pt x="236315" y="86524"/>
                            <a:pt x="219837" y="134530"/>
                            <a:pt x="196025" y="175964"/>
                          </a:cubicBezTo>
                          <a:cubicBezTo>
                            <a:pt x="174784" y="212921"/>
                            <a:pt x="144780" y="247973"/>
                            <a:pt x="104394" y="259117"/>
                          </a:cubicBezTo>
                          <a:cubicBezTo>
                            <a:pt x="77057" y="266642"/>
                            <a:pt x="48196" y="262546"/>
                            <a:pt x="20193" y="258355"/>
                          </a:cubicBezTo>
                        </a:path>
                      </a:pathLst>
                    </a:custGeom>
                    <a:solidFill>
                      <a:srgbClr val="ED9885"/>
                    </a:solidFill>
                    <a:ln w="9525" cap="flat">
                      <a:noFill/>
                      <a:prstDash val="solid"/>
                      <a:miter/>
                    </a:ln>
                  </p:spPr>
                  <p:txBody>
                    <a:bodyPr rtlCol="0" anchor="ctr"/>
                    <a:lstStyle/>
                    <a:p>
                      <a:endParaRPr lang="zh-CN" altLang="en-US"/>
                    </a:p>
                  </p:txBody>
                </p:sp>
                <p:sp>
                  <p:nvSpPr>
                    <p:cNvPr id="306" name="任意多边形 113">
                      <a:extLst>
                        <a:ext uri="{FF2B5EF4-FFF2-40B4-BE49-F238E27FC236}">
                          <a16:creationId xmlns:a16="http://schemas.microsoft.com/office/drawing/2014/main" id="{2FF5D64E-B09C-1326-F7F5-BD47D98373DA}"/>
                        </a:ext>
                      </a:extLst>
                    </p:cNvPr>
                    <p:cNvSpPr/>
                    <p:nvPr/>
                  </p:nvSpPr>
                  <p:spPr>
                    <a:xfrm>
                      <a:off x="5559866" y="3334130"/>
                      <a:ext cx="35458" cy="50930"/>
                    </a:xfrm>
                    <a:custGeom>
                      <a:avLst/>
                      <a:gdLst>
                        <a:gd name="connsiteX0" fmla="*/ 31023 w 35458"/>
                        <a:gd name="connsiteY0" fmla="*/ 11811 h 50930"/>
                        <a:gd name="connsiteX1" fmla="*/ 25499 w 35458"/>
                        <a:gd name="connsiteY1" fmla="*/ 0 h 50930"/>
                        <a:gd name="connsiteX2" fmla="*/ 22736 w 35458"/>
                        <a:gd name="connsiteY2" fmla="*/ 762 h 50930"/>
                        <a:gd name="connsiteX3" fmla="*/ 15974 w 35458"/>
                        <a:gd name="connsiteY3" fmla="*/ 3810 h 50930"/>
                        <a:gd name="connsiteX4" fmla="*/ 10068 w 35458"/>
                        <a:gd name="connsiteY4" fmla="*/ 8287 h 50930"/>
                        <a:gd name="connsiteX5" fmla="*/ 3401 w 35458"/>
                        <a:gd name="connsiteY5" fmla="*/ 16478 h 50930"/>
                        <a:gd name="connsiteX6" fmla="*/ 257 w 35458"/>
                        <a:gd name="connsiteY6" fmla="*/ 26003 h 50930"/>
                        <a:gd name="connsiteX7" fmla="*/ 543 w 35458"/>
                        <a:gd name="connsiteY7" fmla="*/ 34576 h 50930"/>
                        <a:gd name="connsiteX8" fmla="*/ 2829 w 35458"/>
                        <a:gd name="connsiteY8" fmla="*/ 40386 h 50930"/>
                        <a:gd name="connsiteX9" fmla="*/ 23784 w 35458"/>
                        <a:gd name="connsiteY9" fmla="*/ 50768 h 50930"/>
                        <a:gd name="connsiteX10" fmla="*/ 35405 w 35458"/>
                        <a:gd name="connsiteY10" fmla="*/ 49054 h 50930"/>
                        <a:gd name="connsiteX11" fmla="*/ 31023 w 35458"/>
                        <a:gd name="connsiteY11" fmla="*/ 11811 h 5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58" h="50930">
                          <a:moveTo>
                            <a:pt x="31023" y="11811"/>
                          </a:moveTo>
                          <a:cubicBezTo>
                            <a:pt x="29213" y="7906"/>
                            <a:pt x="27308" y="3905"/>
                            <a:pt x="25499" y="0"/>
                          </a:cubicBezTo>
                          <a:cubicBezTo>
                            <a:pt x="24546" y="286"/>
                            <a:pt x="23594" y="381"/>
                            <a:pt x="22736" y="762"/>
                          </a:cubicBezTo>
                          <a:cubicBezTo>
                            <a:pt x="20450" y="1715"/>
                            <a:pt x="18164" y="2572"/>
                            <a:pt x="15974" y="3810"/>
                          </a:cubicBezTo>
                          <a:cubicBezTo>
                            <a:pt x="13878" y="5048"/>
                            <a:pt x="11973" y="6668"/>
                            <a:pt x="10068" y="8287"/>
                          </a:cubicBezTo>
                          <a:cubicBezTo>
                            <a:pt x="7401" y="10478"/>
                            <a:pt x="5115" y="13526"/>
                            <a:pt x="3401" y="16478"/>
                          </a:cubicBezTo>
                          <a:cubicBezTo>
                            <a:pt x="1591" y="19431"/>
                            <a:pt x="638" y="22574"/>
                            <a:pt x="257" y="26003"/>
                          </a:cubicBezTo>
                          <a:cubicBezTo>
                            <a:pt x="-124" y="29051"/>
                            <a:pt x="-124" y="31433"/>
                            <a:pt x="543" y="34576"/>
                          </a:cubicBezTo>
                          <a:cubicBezTo>
                            <a:pt x="1020" y="36576"/>
                            <a:pt x="1686" y="38672"/>
                            <a:pt x="2829" y="40386"/>
                          </a:cubicBezTo>
                          <a:cubicBezTo>
                            <a:pt x="7401" y="47720"/>
                            <a:pt x="15307" y="51816"/>
                            <a:pt x="23784" y="50768"/>
                          </a:cubicBezTo>
                          <a:cubicBezTo>
                            <a:pt x="27689" y="50292"/>
                            <a:pt x="31595" y="49721"/>
                            <a:pt x="35405" y="49054"/>
                          </a:cubicBezTo>
                          <a:cubicBezTo>
                            <a:pt x="35691" y="36576"/>
                            <a:pt x="34928" y="24098"/>
                            <a:pt x="31023" y="11811"/>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6" name="组合 295">
                    <a:extLst>
                      <a:ext uri="{FF2B5EF4-FFF2-40B4-BE49-F238E27FC236}">
                        <a16:creationId xmlns:a16="http://schemas.microsoft.com/office/drawing/2014/main" id="{3EF097B2-55B3-050B-E5DC-2C4CFDACE8CF}"/>
                      </a:ext>
                    </a:extLst>
                  </p:cNvPr>
                  <p:cNvGrpSpPr/>
                  <p:nvPr/>
                </p:nvGrpSpPr>
                <p:grpSpPr>
                  <a:xfrm>
                    <a:off x="5270087" y="3315696"/>
                    <a:ext cx="186446" cy="276162"/>
                    <a:chOff x="5270087" y="3315696"/>
                    <a:chExt cx="186446" cy="276162"/>
                  </a:xfrm>
                </p:grpSpPr>
                <p:grpSp>
                  <p:nvGrpSpPr>
                    <p:cNvPr id="301" name="组合 300">
                      <a:extLst>
                        <a:ext uri="{FF2B5EF4-FFF2-40B4-BE49-F238E27FC236}">
                          <a16:creationId xmlns:a16="http://schemas.microsoft.com/office/drawing/2014/main" id="{DDF04545-FEDF-C110-C44E-A9BA63826885}"/>
                        </a:ext>
                      </a:extLst>
                    </p:cNvPr>
                    <p:cNvGrpSpPr/>
                    <p:nvPr/>
                  </p:nvGrpSpPr>
                  <p:grpSpPr>
                    <a:xfrm>
                      <a:off x="5270087" y="3315696"/>
                      <a:ext cx="186446" cy="276162"/>
                      <a:chOff x="5270087" y="3315696"/>
                      <a:chExt cx="186446" cy="276162"/>
                    </a:xfrm>
                  </p:grpSpPr>
                  <p:sp>
                    <p:nvSpPr>
                      <p:cNvPr id="303" name="任意多边形 116">
                        <a:extLst>
                          <a:ext uri="{FF2B5EF4-FFF2-40B4-BE49-F238E27FC236}">
                            <a16:creationId xmlns:a16="http://schemas.microsoft.com/office/drawing/2014/main" id="{BEFFC05B-32BB-5306-0F5E-274A7B5CEA36}"/>
                          </a:ext>
                        </a:extLst>
                      </p:cNvPr>
                      <p:cNvSpPr/>
                      <p:nvPr/>
                    </p:nvSpPr>
                    <p:spPr>
                      <a:xfrm>
                        <a:off x="5270182" y="3315696"/>
                        <a:ext cx="186350" cy="276162"/>
                      </a:xfrm>
                      <a:custGeom>
                        <a:avLst/>
                        <a:gdLst>
                          <a:gd name="connsiteX0" fmla="*/ 0 w 186350"/>
                          <a:gd name="connsiteY0" fmla="*/ 245796 h 276162"/>
                          <a:gd name="connsiteX1" fmla="*/ 68961 w 186350"/>
                          <a:gd name="connsiteY1" fmla="*/ 276086 h 276162"/>
                          <a:gd name="connsiteX2" fmla="*/ 131159 w 186350"/>
                          <a:gd name="connsiteY2" fmla="*/ 264370 h 276162"/>
                          <a:gd name="connsiteX3" fmla="*/ 186214 w 186350"/>
                          <a:gd name="connsiteY3" fmla="*/ 166834 h 276162"/>
                          <a:gd name="connsiteX4" fmla="*/ 159829 w 186350"/>
                          <a:gd name="connsiteY4" fmla="*/ 53391 h 276162"/>
                          <a:gd name="connsiteX5" fmla="*/ 130302 w 186350"/>
                          <a:gd name="connsiteY5" fmla="*/ 9195 h 276162"/>
                          <a:gd name="connsiteX6" fmla="*/ 52768 w 186350"/>
                          <a:gd name="connsiteY6" fmla="*/ 19578 h 276162"/>
                          <a:gd name="connsiteX7" fmla="*/ 27051 w 186350"/>
                          <a:gd name="connsiteY7" fmla="*/ 98064 h 276162"/>
                          <a:gd name="connsiteX8" fmla="*/ 47530 w 186350"/>
                          <a:gd name="connsiteY8" fmla="*/ 180360 h 27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2">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304" name="任意多边形 117">
                        <a:extLst>
                          <a:ext uri="{FF2B5EF4-FFF2-40B4-BE49-F238E27FC236}">
                            <a16:creationId xmlns:a16="http://schemas.microsoft.com/office/drawing/2014/main" id="{68CC8BAE-D9BF-E886-E9DC-9495D6DB1582}"/>
                          </a:ext>
                        </a:extLst>
                      </p:cNvPr>
                      <p:cNvSpPr/>
                      <p:nvPr/>
                    </p:nvSpPr>
                    <p:spPr>
                      <a:xfrm>
                        <a:off x="5270087" y="3331940"/>
                        <a:ext cx="113773" cy="259913"/>
                      </a:xfrm>
                      <a:custGeom>
                        <a:avLst/>
                        <a:gdLst>
                          <a:gd name="connsiteX0" fmla="*/ 108490 w 113773"/>
                          <a:gd name="connsiteY0" fmla="*/ 238696 h 259913"/>
                          <a:gd name="connsiteX1" fmla="*/ 56674 w 113773"/>
                          <a:gd name="connsiteY1" fmla="*/ 0 h 259913"/>
                          <a:gd name="connsiteX2" fmla="*/ 52769 w 113773"/>
                          <a:gd name="connsiteY2" fmla="*/ 3334 h 259913"/>
                          <a:gd name="connsiteX3" fmla="*/ 27051 w 113773"/>
                          <a:gd name="connsiteY3" fmla="*/ 81820 h 259913"/>
                          <a:gd name="connsiteX4" fmla="*/ 47530 w 113773"/>
                          <a:gd name="connsiteY4" fmla="*/ 164116 h 259913"/>
                          <a:gd name="connsiteX5" fmla="*/ 0 w 113773"/>
                          <a:gd name="connsiteY5" fmla="*/ 229553 h 259913"/>
                          <a:gd name="connsiteX6" fmla="*/ 68961 w 113773"/>
                          <a:gd name="connsiteY6" fmla="*/ 259842 h 259913"/>
                          <a:gd name="connsiteX7" fmla="*/ 75914 w 113773"/>
                          <a:gd name="connsiteY7" fmla="*/ 259842 h 259913"/>
                          <a:gd name="connsiteX8" fmla="*/ 108490 w 113773"/>
                          <a:gd name="connsiteY8" fmla="*/ 238696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73" h="259913">
                            <a:moveTo>
                              <a:pt x="108490" y="238696"/>
                            </a:moveTo>
                            <a:cubicBezTo>
                              <a:pt x="125730" y="156591"/>
                              <a:pt x="98774" y="72866"/>
                              <a:pt x="56674" y="0"/>
                            </a:cubicBezTo>
                            <a:cubicBezTo>
                              <a:pt x="55340" y="1143"/>
                              <a:pt x="54007" y="2096"/>
                              <a:pt x="52769" y="3334"/>
                            </a:cubicBezTo>
                            <a:cubicBezTo>
                              <a:pt x="32766" y="23432"/>
                              <a:pt x="25432" y="53530"/>
                              <a:pt x="27051" y="81820"/>
                            </a:cubicBezTo>
                            <a:cubicBezTo>
                              <a:pt x="28670" y="110109"/>
                              <a:pt x="38195" y="137350"/>
                              <a:pt x="47530" y="164116"/>
                            </a:cubicBezTo>
                            <a:lnTo>
                              <a:pt x="0" y="229553"/>
                            </a:lnTo>
                            <a:cubicBezTo>
                              <a:pt x="13430" y="252127"/>
                              <a:pt x="42767" y="259175"/>
                              <a:pt x="68961" y="259842"/>
                            </a:cubicBezTo>
                            <a:cubicBezTo>
                              <a:pt x="71247" y="259937"/>
                              <a:pt x="73628" y="259937"/>
                              <a:pt x="75914" y="259842"/>
                            </a:cubicBezTo>
                            <a:cubicBezTo>
                              <a:pt x="89154" y="254603"/>
                              <a:pt x="99917" y="247364"/>
                              <a:pt x="108490" y="238696"/>
                            </a:cubicBezTo>
                            <a:close/>
                          </a:path>
                        </a:pathLst>
                      </a:custGeom>
                      <a:solidFill>
                        <a:srgbClr val="ED9885"/>
                      </a:solidFill>
                      <a:ln w="9525" cap="flat">
                        <a:noFill/>
                        <a:prstDash val="solid"/>
                        <a:miter/>
                      </a:ln>
                    </p:spPr>
                    <p:txBody>
                      <a:bodyPr rtlCol="0" anchor="ctr"/>
                      <a:lstStyle/>
                      <a:p>
                        <a:endParaRPr lang="zh-CN" altLang="en-US"/>
                      </a:p>
                    </p:txBody>
                  </p:sp>
                </p:grpSp>
                <p:sp>
                  <p:nvSpPr>
                    <p:cNvPr id="302" name="任意多边形 118">
                      <a:extLst>
                        <a:ext uri="{FF2B5EF4-FFF2-40B4-BE49-F238E27FC236}">
                          <a16:creationId xmlns:a16="http://schemas.microsoft.com/office/drawing/2014/main" id="{1F6BFB18-0354-285A-8588-1E3D97E23547}"/>
                        </a:ext>
                      </a:extLst>
                    </p:cNvPr>
                    <p:cNvSpPr/>
                    <p:nvPr/>
                  </p:nvSpPr>
                  <p:spPr>
                    <a:xfrm>
                      <a:off x="5343267" y="3322054"/>
                      <a:ext cx="70506" cy="52243"/>
                    </a:xfrm>
                    <a:custGeom>
                      <a:avLst/>
                      <a:gdLst>
                        <a:gd name="connsiteX0" fmla="*/ 69790 w 70506"/>
                        <a:gd name="connsiteY0" fmla="*/ 21506 h 52243"/>
                        <a:gd name="connsiteX1" fmla="*/ 61122 w 70506"/>
                        <a:gd name="connsiteY1" fmla="*/ 9981 h 52243"/>
                        <a:gd name="connsiteX2" fmla="*/ 56741 w 70506"/>
                        <a:gd name="connsiteY2" fmla="*/ 8171 h 52243"/>
                        <a:gd name="connsiteX3" fmla="*/ 53216 w 70506"/>
                        <a:gd name="connsiteY3" fmla="*/ 5218 h 52243"/>
                        <a:gd name="connsiteX4" fmla="*/ 46549 w 70506"/>
                        <a:gd name="connsiteY4" fmla="*/ 2075 h 52243"/>
                        <a:gd name="connsiteX5" fmla="*/ 43596 w 70506"/>
                        <a:gd name="connsiteY5" fmla="*/ 1123 h 52243"/>
                        <a:gd name="connsiteX6" fmla="*/ 33214 w 70506"/>
                        <a:gd name="connsiteY6" fmla="*/ 75 h 52243"/>
                        <a:gd name="connsiteX7" fmla="*/ 22736 w 70506"/>
                        <a:gd name="connsiteY7" fmla="*/ 2075 h 52243"/>
                        <a:gd name="connsiteX8" fmla="*/ 15974 w 70506"/>
                        <a:gd name="connsiteY8" fmla="*/ 5123 h 52243"/>
                        <a:gd name="connsiteX9" fmla="*/ 10068 w 70506"/>
                        <a:gd name="connsiteY9" fmla="*/ 9600 h 52243"/>
                        <a:gd name="connsiteX10" fmla="*/ 3401 w 70506"/>
                        <a:gd name="connsiteY10" fmla="*/ 17791 h 52243"/>
                        <a:gd name="connsiteX11" fmla="*/ 257 w 70506"/>
                        <a:gd name="connsiteY11" fmla="*/ 27316 h 52243"/>
                        <a:gd name="connsiteX12" fmla="*/ 543 w 70506"/>
                        <a:gd name="connsiteY12" fmla="*/ 35889 h 52243"/>
                        <a:gd name="connsiteX13" fmla="*/ 2829 w 70506"/>
                        <a:gd name="connsiteY13" fmla="*/ 41699 h 52243"/>
                        <a:gd name="connsiteX14" fmla="*/ 23784 w 70506"/>
                        <a:gd name="connsiteY14" fmla="*/ 52081 h 52243"/>
                        <a:gd name="connsiteX15" fmla="*/ 37119 w 70506"/>
                        <a:gd name="connsiteY15" fmla="*/ 50176 h 52243"/>
                        <a:gd name="connsiteX16" fmla="*/ 56741 w 70506"/>
                        <a:gd name="connsiteY16" fmla="*/ 45223 h 52243"/>
                        <a:gd name="connsiteX17" fmla="*/ 67980 w 70506"/>
                        <a:gd name="connsiteY17" fmla="*/ 36365 h 52243"/>
                        <a:gd name="connsiteX18" fmla="*/ 69790 w 70506"/>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506"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19"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314"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7" name="组合 296">
                    <a:extLst>
                      <a:ext uri="{FF2B5EF4-FFF2-40B4-BE49-F238E27FC236}">
                        <a16:creationId xmlns:a16="http://schemas.microsoft.com/office/drawing/2014/main" id="{6392E647-C3A9-B7B8-9F03-042316689913}"/>
                      </a:ext>
                    </a:extLst>
                  </p:cNvPr>
                  <p:cNvGrpSpPr/>
                  <p:nvPr/>
                </p:nvGrpSpPr>
                <p:grpSpPr>
                  <a:xfrm>
                    <a:off x="5164074" y="3358939"/>
                    <a:ext cx="186350" cy="276163"/>
                    <a:chOff x="5164074" y="3358939"/>
                    <a:chExt cx="186350" cy="276163"/>
                  </a:xfrm>
                </p:grpSpPr>
                <p:sp>
                  <p:nvSpPr>
                    <p:cNvPr id="298" name="任意多边形 120">
                      <a:extLst>
                        <a:ext uri="{FF2B5EF4-FFF2-40B4-BE49-F238E27FC236}">
                          <a16:creationId xmlns:a16="http://schemas.microsoft.com/office/drawing/2014/main" id="{BBDF0217-CE5D-8E2B-BFEC-AB24726CC936}"/>
                        </a:ext>
                      </a:extLst>
                    </p:cNvPr>
                    <p:cNvSpPr/>
                    <p:nvPr/>
                  </p:nvSpPr>
                  <p:spPr>
                    <a:xfrm>
                      <a:off x="5164074" y="3358939"/>
                      <a:ext cx="186350" cy="276163"/>
                    </a:xfrm>
                    <a:custGeom>
                      <a:avLst/>
                      <a:gdLst>
                        <a:gd name="connsiteX0" fmla="*/ 0 w 186350"/>
                        <a:gd name="connsiteY0" fmla="*/ 245796 h 276163"/>
                        <a:gd name="connsiteX1" fmla="*/ 68961 w 186350"/>
                        <a:gd name="connsiteY1" fmla="*/ 276086 h 276163"/>
                        <a:gd name="connsiteX2" fmla="*/ 131159 w 186350"/>
                        <a:gd name="connsiteY2" fmla="*/ 264370 h 276163"/>
                        <a:gd name="connsiteX3" fmla="*/ 186214 w 186350"/>
                        <a:gd name="connsiteY3" fmla="*/ 166834 h 276163"/>
                        <a:gd name="connsiteX4" fmla="*/ 159829 w 186350"/>
                        <a:gd name="connsiteY4" fmla="*/ 53391 h 276163"/>
                        <a:gd name="connsiteX5" fmla="*/ 130302 w 186350"/>
                        <a:gd name="connsiteY5" fmla="*/ 9195 h 276163"/>
                        <a:gd name="connsiteX6" fmla="*/ 52768 w 186350"/>
                        <a:gd name="connsiteY6" fmla="*/ 19578 h 276163"/>
                        <a:gd name="connsiteX7" fmla="*/ 27051 w 186350"/>
                        <a:gd name="connsiteY7" fmla="*/ 98064 h 276163"/>
                        <a:gd name="connsiteX8" fmla="*/ 47530 w 186350"/>
                        <a:gd name="connsiteY8" fmla="*/ 180360 h 27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3">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299" name="任意多边形 121">
                      <a:extLst>
                        <a:ext uri="{FF2B5EF4-FFF2-40B4-BE49-F238E27FC236}">
                          <a16:creationId xmlns:a16="http://schemas.microsoft.com/office/drawing/2014/main" id="{97682454-1042-DDF0-A8A2-A42CF8C6E3C3}"/>
                        </a:ext>
                      </a:extLst>
                    </p:cNvPr>
                    <p:cNvSpPr/>
                    <p:nvPr/>
                  </p:nvSpPr>
                  <p:spPr>
                    <a:xfrm>
                      <a:off x="5237635" y="3370251"/>
                      <a:ext cx="70464" cy="52243"/>
                    </a:xfrm>
                    <a:custGeom>
                      <a:avLst/>
                      <a:gdLst>
                        <a:gd name="connsiteX0" fmla="*/ 69790 w 70464"/>
                        <a:gd name="connsiteY0" fmla="*/ 21506 h 52243"/>
                        <a:gd name="connsiteX1" fmla="*/ 61122 w 70464"/>
                        <a:gd name="connsiteY1" fmla="*/ 9981 h 52243"/>
                        <a:gd name="connsiteX2" fmla="*/ 56741 w 70464"/>
                        <a:gd name="connsiteY2" fmla="*/ 8171 h 52243"/>
                        <a:gd name="connsiteX3" fmla="*/ 53216 w 70464"/>
                        <a:gd name="connsiteY3" fmla="*/ 5218 h 52243"/>
                        <a:gd name="connsiteX4" fmla="*/ 46549 w 70464"/>
                        <a:gd name="connsiteY4" fmla="*/ 2075 h 52243"/>
                        <a:gd name="connsiteX5" fmla="*/ 43596 w 70464"/>
                        <a:gd name="connsiteY5" fmla="*/ 1123 h 52243"/>
                        <a:gd name="connsiteX6" fmla="*/ 33214 w 70464"/>
                        <a:gd name="connsiteY6" fmla="*/ 75 h 52243"/>
                        <a:gd name="connsiteX7" fmla="*/ 22736 w 70464"/>
                        <a:gd name="connsiteY7" fmla="*/ 2075 h 52243"/>
                        <a:gd name="connsiteX8" fmla="*/ 15974 w 70464"/>
                        <a:gd name="connsiteY8" fmla="*/ 5123 h 52243"/>
                        <a:gd name="connsiteX9" fmla="*/ 10068 w 70464"/>
                        <a:gd name="connsiteY9" fmla="*/ 9600 h 52243"/>
                        <a:gd name="connsiteX10" fmla="*/ 3401 w 70464"/>
                        <a:gd name="connsiteY10" fmla="*/ 17791 h 52243"/>
                        <a:gd name="connsiteX11" fmla="*/ 257 w 70464"/>
                        <a:gd name="connsiteY11" fmla="*/ 27316 h 52243"/>
                        <a:gd name="connsiteX12" fmla="*/ 543 w 70464"/>
                        <a:gd name="connsiteY12" fmla="*/ 35889 h 52243"/>
                        <a:gd name="connsiteX13" fmla="*/ 2829 w 70464"/>
                        <a:gd name="connsiteY13" fmla="*/ 41699 h 52243"/>
                        <a:gd name="connsiteX14" fmla="*/ 23784 w 70464"/>
                        <a:gd name="connsiteY14" fmla="*/ 52081 h 52243"/>
                        <a:gd name="connsiteX15" fmla="*/ 37119 w 70464"/>
                        <a:gd name="connsiteY15" fmla="*/ 50176 h 52243"/>
                        <a:gd name="connsiteX16" fmla="*/ 56741 w 70464"/>
                        <a:gd name="connsiteY16" fmla="*/ 45223 h 52243"/>
                        <a:gd name="connsiteX17" fmla="*/ 67980 w 70464"/>
                        <a:gd name="connsiteY17" fmla="*/ 36365 h 52243"/>
                        <a:gd name="connsiteX18" fmla="*/ 69790 w 70464"/>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20"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219"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300" name="任意多边形 122">
                      <a:extLst>
                        <a:ext uri="{FF2B5EF4-FFF2-40B4-BE49-F238E27FC236}">
                          <a16:creationId xmlns:a16="http://schemas.microsoft.com/office/drawing/2014/main" id="{3CBE2041-54A4-896B-6D81-B2F04551E0DC}"/>
                        </a:ext>
                      </a:extLst>
                    </p:cNvPr>
                    <p:cNvSpPr/>
                    <p:nvPr/>
                  </p:nvSpPr>
                  <p:spPr>
                    <a:xfrm>
                      <a:off x="5200078" y="3539108"/>
                      <a:ext cx="40850" cy="55053"/>
                    </a:xfrm>
                    <a:custGeom>
                      <a:avLst/>
                      <a:gdLst>
                        <a:gd name="connsiteX0" fmla="*/ 39433 w 40850"/>
                        <a:gd name="connsiteY0" fmla="*/ 40291 h 55053"/>
                        <a:gd name="connsiteX1" fmla="*/ 12383 w 40850"/>
                        <a:gd name="connsiteY1" fmla="*/ 0 h 55053"/>
                        <a:gd name="connsiteX2" fmla="*/ 6382 w 40850"/>
                        <a:gd name="connsiteY2" fmla="*/ 8382 h 55053"/>
                        <a:gd name="connsiteX3" fmla="*/ 0 w 40850"/>
                        <a:gd name="connsiteY3" fmla="*/ 16764 h 55053"/>
                        <a:gd name="connsiteX4" fmla="*/ 22479 w 40850"/>
                        <a:gd name="connsiteY4" fmla="*/ 50197 h 55053"/>
                        <a:gd name="connsiteX5" fmla="*/ 35909 w 40850"/>
                        <a:gd name="connsiteY5" fmla="*/ 53721 h 55053"/>
                        <a:gd name="connsiteX6" fmla="*/ 39433 w 40850"/>
                        <a:gd name="connsiteY6" fmla="*/ 40291 h 5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50" h="55053">
                          <a:moveTo>
                            <a:pt x="39433" y="40291"/>
                          </a:moveTo>
                          <a:cubicBezTo>
                            <a:pt x="30385" y="26861"/>
                            <a:pt x="21431" y="13430"/>
                            <a:pt x="12383" y="0"/>
                          </a:cubicBezTo>
                          <a:cubicBezTo>
                            <a:pt x="10382" y="2858"/>
                            <a:pt x="8382" y="5620"/>
                            <a:pt x="6382" y="8382"/>
                          </a:cubicBezTo>
                          <a:cubicBezTo>
                            <a:pt x="4286" y="11240"/>
                            <a:pt x="2191" y="14002"/>
                            <a:pt x="0" y="16764"/>
                          </a:cubicBezTo>
                          <a:cubicBezTo>
                            <a:pt x="7525" y="27908"/>
                            <a:pt x="14954" y="39053"/>
                            <a:pt x="22479" y="50197"/>
                          </a:cubicBezTo>
                          <a:cubicBezTo>
                            <a:pt x="25432" y="54578"/>
                            <a:pt x="31147" y="56579"/>
                            <a:pt x="35909" y="53721"/>
                          </a:cubicBezTo>
                          <a:cubicBezTo>
                            <a:pt x="40291" y="51149"/>
                            <a:pt x="42481" y="44672"/>
                            <a:pt x="39433" y="40291"/>
                          </a:cubicBezTo>
                          <a:close/>
                        </a:path>
                      </a:pathLst>
                    </a:custGeom>
                    <a:solidFill>
                      <a:srgbClr val="ED9885"/>
                    </a:solidFill>
                    <a:ln w="9525" cap="flat">
                      <a:noFill/>
                      <a:prstDash val="solid"/>
                      <a:miter/>
                    </a:ln>
                  </p:spPr>
                  <p:txBody>
                    <a:bodyPr rtlCol="0" anchor="ctr"/>
                    <a:lstStyle/>
                    <a:p>
                      <a:endParaRPr lang="zh-CN" altLang="en-US"/>
                    </a:p>
                  </p:txBody>
                </p:sp>
              </p:grpSp>
            </p:grpSp>
            <p:grpSp>
              <p:nvGrpSpPr>
                <p:cNvPr id="285" name="组合 284">
                  <a:extLst>
                    <a:ext uri="{FF2B5EF4-FFF2-40B4-BE49-F238E27FC236}">
                      <a16:creationId xmlns:a16="http://schemas.microsoft.com/office/drawing/2014/main" id="{C9EFD347-C127-4203-992C-7E44A980DDD8}"/>
                    </a:ext>
                  </a:extLst>
                </p:cNvPr>
                <p:cNvGrpSpPr/>
                <p:nvPr/>
              </p:nvGrpSpPr>
              <p:grpSpPr>
                <a:xfrm>
                  <a:off x="3786801" y="3219164"/>
                  <a:ext cx="745375" cy="748792"/>
                  <a:chOff x="3786801" y="3219164"/>
                  <a:chExt cx="745375" cy="748792"/>
                </a:xfrm>
              </p:grpSpPr>
              <p:sp>
                <p:nvSpPr>
                  <p:cNvPr id="293" name="任意多边形 124">
                    <a:extLst>
                      <a:ext uri="{FF2B5EF4-FFF2-40B4-BE49-F238E27FC236}">
                        <a16:creationId xmlns:a16="http://schemas.microsoft.com/office/drawing/2014/main" id="{E1FF63BA-24C3-3454-3691-6908CFAD50CE}"/>
                      </a:ext>
                    </a:extLst>
                  </p:cNvPr>
                  <p:cNvSpPr/>
                  <p:nvPr/>
                </p:nvSpPr>
                <p:spPr>
                  <a:xfrm>
                    <a:off x="3786801" y="3219164"/>
                    <a:ext cx="745375" cy="748792"/>
                  </a:xfrm>
                  <a:custGeom>
                    <a:avLst/>
                    <a:gdLst>
                      <a:gd name="connsiteX0" fmla="*/ 728334 w 745375"/>
                      <a:gd name="connsiteY0" fmla="*/ 496538 h 748792"/>
                      <a:gd name="connsiteX1" fmla="*/ 720142 w 745375"/>
                      <a:gd name="connsiteY1" fmla="*/ 475583 h 748792"/>
                      <a:gd name="connsiteX2" fmla="*/ 693472 w 745375"/>
                      <a:gd name="connsiteY2" fmla="*/ 466439 h 748792"/>
                      <a:gd name="connsiteX3" fmla="*/ 254941 w 745375"/>
                      <a:gd name="connsiteY3" fmla="*/ 443293 h 748792"/>
                      <a:gd name="connsiteX4" fmla="*/ 437917 w 745375"/>
                      <a:gd name="connsiteY4" fmla="*/ 278797 h 748792"/>
                      <a:gd name="connsiteX5" fmla="*/ 482017 w 745375"/>
                      <a:gd name="connsiteY5" fmla="*/ 70866 h 748792"/>
                      <a:gd name="connsiteX6" fmla="*/ 481732 w 745375"/>
                      <a:gd name="connsiteY6" fmla="*/ 0 h 748792"/>
                      <a:gd name="connsiteX7" fmla="*/ 106161 w 745375"/>
                      <a:gd name="connsiteY7" fmla="*/ 254984 h 748792"/>
                      <a:gd name="connsiteX8" fmla="*/ 3958 w 745375"/>
                      <a:gd name="connsiteY8" fmla="*/ 457962 h 748792"/>
                      <a:gd name="connsiteX9" fmla="*/ 64822 w 745375"/>
                      <a:gd name="connsiteY9" fmla="*/ 670179 h 748792"/>
                      <a:gd name="connsiteX10" fmla="*/ 298280 w 745375"/>
                      <a:gd name="connsiteY10" fmla="*/ 744569 h 748792"/>
                      <a:gd name="connsiteX11" fmla="*/ 744717 w 745375"/>
                      <a:gd name="connsiteY11" fmla="*/ 731139 h 748792"/>
                      <a:gd name="connsiteX12" fmla="*/ 728334 w 745375"/>
                      <a:gd name="connsiteY12" fmla="*/ 496538 h 74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5375" h="748792">
                        <a:moveTo>
                          <a:pt x="728334" y="496538"/>
                        </a:moveTo>
                        <a:cubicBezTo>
                          <a:pt x="727000" y="489013"/>
                          <a:pt x="725381" y="481108"/>
                          <a:pt x="720142" y="475583"/>
                        </a:cubicBezTo>
                        <a:cubicBezTo>
                          <a:pt x="713570" y="468630"/>
                          <a:pt x="702997" y="467296"/>
                          <a:pt x="693472" y="466439"/>
                        </a:cubicBezTo>
                        <a:cubicBezTo>
                          <a:pt x="547645" y="453676"/>
                          <a:pt x="401341" y="445960"/>
                          <a:pt x="254941" y="443293"/>
                        </a:cubicBezTo>
                        <a:lnTo>
                          <a:pt x="437917" y="278797"/>
                        </a:lnTo>
                        <a:lnTo>
                          <a:pt x="482017" y="70866"/>
                        </a:lnTo>
                        <a:cubicBezTo>
                          <a:pt x="454871" y="57531"/>
                          <a:pt x="454776" y="13525"/>
                          <a:pt x="481732" y="0"/>
                        </a:cubicBezTo>
                        <a:cubicBezTo>
                          <a:pt x="335523" y="46482"/>
                          <a:pt x="203411" y="136208"/>
                          <a:pt x="106161" y="254984"/>
                        </a:cubicBezTo>
                        <a:cubicBezTo>
                          <a:pt x="57583" y="314230"/>
                          <a:pt x="16912" y="382429"/>
                          <a:pt x="3958" y="457962"/>
                        </a:cubicBezTo>
                        <a:cubicBezTo>
                          <a:pt x="-8996" y="533495"/>
                          <a:pt x="9482" y="617125"/>
                          <a:pt x="64822" y="670179"/>
                        </a:cubicBezTo>
                        <a:cubicBezTo>
                          <a:pt x="125116" y="727901"/>
                          <a:pt x="214936" y="739807"/>
                          <a:pt x="298280" y="744569"/>
                        </a:cubicBezTo>
                        <a:cubicBezTo>
                          <a:pt x="447156" y="753142"/>
                          <a:pt x="596698" y="748665"/>
                          <a:pt x="744717" y="731139"/>
                        </a:cubicBezTo>
                        <a:cubicBezTo>
                          <a:pt x="747384" y="652653"/>
                          <a:pt x="741955" y="573881"/>
                          <a:pt x="728334" y="496538"/>
                        </a:cubicBezTo>
                        <a:close/>
                      </a:path>
                    </a:pathLst>
                  </a:custGeom>
                  <a:solidFill>
                    <a:srgbClr val="5D8EC6"/>
                  </a:solidFill>
                  <a:ln w="9525" cap="flat">
                    <a:noFill/>
                    <a:prstDash val="solid"/>
                    <a:miter/>
                  </a:ln>
                </p:spPr>
                <p:txBody>
                  <a:bodyPr rtlCol="0" anchor="ctr"/>
                  <a:lstStyle/>
                  <a:p>
                    <a:endParaRPr lang="zh-CN" altLang="en-US"/>
                  </a:p>
                </p:txBody>
              </p:sp>
              <p:sp>
                <p:nvSpPr>
                  <p:cNvPr id="294" name="任意多边形 125">
                    <a:extLst>
                      <a:ext uri="{FF2B5EF4-FFF2-40B4-BE49-F238E27FC236}">
                        <a16:creationId xmlns:a16="http://schemas.microsoft.com/office/drawing/2014/main" id="{D312E786-E854-3D98-4769-B1F4218C1C44}"/>
                      </a:ext>
                    </a:extLst>
                  </p:cNvPr>
                  <p:cNvSpPr/>
                  <p:nvPr/>
                </p:nvSpPr>
                <p:spPr>
                  <a:xfrm>
                    <a:off x="3931539" y="3638786"/>
                    <a:ext cx="146970" cy="33245"/>
                  </a:xfrm>
                  <a:custGeom>
                    <a:avLst/>
                    <a:gdLst>
                      <a:gd name="connsiteX0" fmla="*/ 14764 w 146970"/>
                      <a:gd name="connsiteY0" fmla="*/ 33196 h 33245"/>
                      <a:gd name="connsiteX1" fmla="*/ 132207 w 146970"/>
                      <a:gd name="connsiteY1" fmla="*/ 30148 h 33245"/>
                      <a:gd name="connsiteX2" fmla="*/ 146971 w 146970"/>
                      <a:gd name="connsiteY2" fmla="*/ 15384 h 33245"/>
                      <a:gd name="connsiteX3" fmla="*/ 132207 w 146970"/>
                      <a:gd name="connsiteY3" fmla="*/ 620 h 33245"/>
                      <a:gd name="connsiteX4" fmla="*/ 14764 w 146970"/>
                      <a:gd name="connsiteY4" fmla="*/ 3669 h 33245"/>
                      <a:gd name="connsiteX5" fmla="*/ 0 w 146970"/>
                      <a:gd name="connsiteY5" fmla="*/ 18432 h 33245"/>
                      <a:gd name="connsiteX6" fmla="*/ 14764 w 146970"/>
                      <a:gd name="connsiteY6" fmla="*/ 33196 h 33245"/>
                      <a:gd name="connsiteX7" fmla="*/ 14764 w 146970"/>
                      <a:gd name="connsiteY7" fmla="*/ 33196 h 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970" h="33245">
                        <a:moveTo>
                          <a:pt x="14764" y="33196"/>
                        </a:moveTo>
                        <a:cubicBezTo>
                          <a:pt x="53816" y="29767"/>
                          <a:pt x="92964" y="28719"/>
                          <a:pt x="132207" y="30148"/>
                        </a:cubicBezTo>
                        <a:cubicBezTo>
                          <a:pt x="140208" y="30434"/>
                          <a:pt x="146971" y="23195"/>
                          <a:pt x="146971" y="15384"/>
                        </a:cubicBezTo>
                        <a:cubicBezTo>
                          <a:pt x="146971" y="7098"/>
                          <a:pt x="140208" y="906"/>
                          <a:pt x="132207" y="620"/>
                        </a:cubicBezTo>
                        <a:cubicBezTo>
                          <a:pt x="93059" y="-808"/>
                          <a:pt x="53816" y="240"/>
                          <a:pt x="14764" y="3669"/>
                        </a:cubicBezTo>
                        <a:cubicBezTo>
                          <a:pt x="6858" y="4335"/>
                          <a:pt x="0" y="9955"/>
                          <a:pt x="0" y="18432"/>
                        </a:cubicBezTo>
                        <a:cubicBezTo>
                          <a:pt x="0" y="25862"/>
                          <a:pt x="6763" y="33958"/>
                          <a:pt x="14764" y="33196"/>
                        </a:cubicBezTo>
                        <a:lnTo>
                          <a:pt x="14764" y="33196"/>
                        </a:lnTo>
                        <a:close/>
                      </a:path>
                    </a:pathLst>
                  </a:custGeom>
                  <a:solidFill>
                    <a:srgbClr val="406BB4"/>
                  </a:solidFill>
                  <a:ln w="9525" cap="flat">
                    <a:noFill/>
                    <a:prstDash val="solid"/>
                    <a:miter/>
                  </a:ln>
                </p:spPr>
                <p:txBody>
                  <a:bodyPr rtlCol="0" anchor="ctr"/>
                  <a:lstStyle/>
                  <a:p>
                    <a:endParaRPr lang="zh-CN" altLang="en-US"/>
                  </a:p>
                </p:txBody>
              </p:sp>
            </p:grpSp>
            <p:grpSp>
              <p:nvGrpSpPr>
                <p:cNvPr id="286" name="组合 285">
                  <a:extLst>
                    <a:ext uri="{FF2B5EF4-FFF2-40B4-BE49-F238E27FC236}">
                      <a16:creationId xmlns:a16="http://schemas.microsoft.com/office/drawing/2014/main" id="{532CF28D-ECA5-62BB-069E-D9776F0B844B}"/>
                    </a:ext>
                  </a:extLst>
                </p:cNvPr>
                <p:cNvGrpSpPr/>
                <p:nvPr/>
              </p:nvGrpSpPr>
              <p:grpSpPr>
                <a:xfrm>
                  <a:off x="4028199" y="3264755"/>
                  <a:ext cx="289578" cy="292164"/>
                  <a:chOff x="4028199" y="3264755"/>
                  <a:chExt cx="289578" cy="292164"/>
                </a:xfrm>
              </p:grpSpPr>
              <p:sp>
                <p:nvSpPr>
                  <p:cNvPr id="287" name="任意多边形 127">
                    <a:extLst>
                      <a:ext uri="{FF2B5EF4-FFF2-40B4-BE49-F238E27FC236}">
                        <a16:creationId xmlns:a16="http://schemas.microsoft.com/office/drawing/2014/main" id="{28209375-674B-BD3A-9255-B4DD25F494D6}"/>
                      </a:ext>
                    </a:extLst>
                  </p:cNvPr>
                  <p:cNvSpPr/>
                  <p:nvPr/>
                </p:nvSpPr>
                <p:spPr>
                  <a:xfrm>
                    <a:off x="4300061" y="3383470"/>
                    <a:ext cx="6572" cy="10763"/>
                  </a:xfrm>
                  <a:custGeom>
                    <a:avLst/>
                    <a:gdLst>
                      <a:gd name="connsiteX0" fmla="*/ 0 w 6572"/>
                      <a:gd name="connsiteY0" fmla="*/ 0 h 10763"/>
                      <a:gd name="connsiteX1" fmla="*/ 6572 w 6572"/>
                      <a:gd name="connsiteY1" fmla="*/ 10763 h 10763"/>
                      <a:gd name="connsiteX2" fmla="*/ 0 w 6572"/>
                      <a:gd name="connsiteY2" fmla="*/ 0 h 10763"/>
                    </a:gdLst>
                    <a:ahLst/>
                    <a:cxnLst>
                      <a:cxn ang="0">
                        <a:pos x="connsiteX0" y="connsiteY0"/>
                      </a:cxn>
                      <a:cxn ang="0">
                        <a:pos x="connsiteX1" y="connsiteY1"/>
                      </a:cxn>
                      <a:cxn ang="0">
                        <a:pos x="connsiteX2" y="connsiteY2"/>
                      </a:cxn>
                    </a:cxnLst>
                    <a:rect l="l" t="t" r="r" b="b"/>
                    <a:pathLst>
                      <a:path w="6572" h="10763">
                        <a:moveTo>
                          <a:pt x="0" y="0"/>
                        </a:moveTo>
                        <a:cubicBezTo>
                          <a:pt x="2381" y="3524"/>
                          <a:pt x="4572" y="7049"/>
                          <a:pt x="6572" y="10763"/>
                        </a:cubicBezTo>
                        <a:cubicBezTo>
                          <a:pt x="4572" y="7049"/>
                          <a:pt x="2381" y="3429"/>
                          <a:pt x="0" y="0"/>
                        </a:cubicBezTo>
                        <a:close/>
                      </a:path>
                    </a:pathLst>
                  </a:custGeom>
                  <a:solidFill>
                    <a:srgbClr val="1DBB6B"/>
                  </a:solidFill>
                  <a:ln w="9525" cap="flat">
                    <a:noFill/>
                    <a:prstDash val="solid"/>
                    <a:miter/>
                  </a:ln>
                </p:spPr>
                <p:txBody>
                  <a:bodyPr rtlCol="0" anchor="ctr"/>
                  <a:lstStyle/>
                  <a:p>
                    <a:endParaRPr lang="zh-CN" altLang="en-US"/>
                  </a:p>
                </p:txBody>
              </p:sp>
              <p:sp>
                <p:nvSpPr>
                  <p:cNvPr id="288" name="任意多边形 128">
                    <a:extLst>
                      <a:ext uri="{FF2B5EF4-FFF2-40B4-BE49-F238E27FC236}">
                        <a16:creationId xmlns:a16="http://schemas.microsoft.com/office/drawing/2014/main" id="{4B5B681F-39DC-8357-8C34-20EB3CAE8DB7}"/>
                      </a:ext>
                    </a:extLst>
                  </p:cNvPr>
                  <p:cNvSpPr/>
                  <p:nvPr/>
                </p:nvSpPr>
                <p:spPr>
                  <a:xfrm>
                    <a:off x="4028199" y="3264755"/>
                    <a:ext cx="271290" cy="241968"/>
                  </a:xfrm>
                  <a:custGeom>
                    <a:avLst/>
                    <a:gdLst>
                      <a:gd name="connsiteX0" fmla="*/ 45643 w 271290"/>
                      <a:gd name="connsiteY0" fmla="*/ 60326 h 241968"/>
                      <a:gd name="connsiteX1" fmla="*/ 71075 w 271290"/>
                      <a:gd name="connsiteY1" fmla="*/ 42896 h 241968"/>
                      <a:gd name="connsiteX2" fmla="*/ 179565 w 271290"/>
                      <a:gd name="connsiteY2" fmla="*/ 178246 h 241968"/>
                      <a:gd name="connsiteX3" fmla="*/ 263671 w 271290"/>
                      <a:gd name="connsiteY3" fmla="*/ 107475 h 241968"/>
                      <a:gd name="connsiteX4" fmla="*/ 271291 w 271290"/>
                      <a:gd name="connsiteY4" fmla="*/ 117667 h 241968"/>
                      <a:gd name="connsiteX5" fmla="*/ 164992 w 271290"/>
                      <a:gd name="connsiteY5" fmla="*/ 30513 h 241968"/>
                      <a:gd name="connsiteX6" fmla="*/ 80219 w 271290"/>
                      <a:gd name="connsiteY6" fmla="*/ 33 h 241968"/>
                      <a:gd name="connsiteX7" fmla="*/ 48120 w 271290"/>
                      <a:gd name="connsiteY7" fmla="*/ 16797 h 241968"/>
                      <a:gd name="connsiteX8" fmla="*/ 400 w 271290"/>
                      <a:gd name="connsiteY8" fmla="*/ 79662 h 241968"/>
                      <a:gd name="connsiteX9" fmla="*/ 40691 w 271290"/>
                      <a:gd name="connsiteY9" fmla="*/ 150433 h 241968"/>
                      <a:gd name="connsiteX10" fmla="*/ 103270 w 271290"/>
                      <a:gd name="connsiteY10" fmla="*/ 241968 h 241968"/>
                      <a:gd name="connsiteX11" fmla="*/ 156134 w 271290"/>
                      <a:gd name="connsiteY11" fmla="*/ 197867 h 241968"/>
                      <a:gd name="connsiteX12" fmla="*/ 45643 w 271290"/>
                      <a:gd name="connsiteY12" fmla="*/ 60326 h 2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1290" h="241968">
                        <a:moveTo>
                          <a:pt x="45643" y="60326"/>
                        </a:moveTo>
                        <a:cubicBezTo>
                          <a:pt x="54121" y="54516"/>
                          <a:pt x="62598" y="48801"/>
                          <a:pt x="71075" y="42896"/>
                        </a:cubicBezTo>
                        <a:cubicBezTo>
                          <a:pt x="109175" y="86425"/>
                          <a:pt x="145370" y="131574"/>
                          <a:pt x="179565" y="178246"/>
                        </a:cubicBezTo>
                        <a:cubicBezTo>
                          <a:pt x="207568" y="154624"/>
                          <a:pt x="235572" y="130907"/>
                          <a:pt x="263671" y="107475"/>
                        </a:cubicBezTo>
                        <a:cubicBezTo>
                          <a:pt x="266338" y="110809"/>
                          <a:pt x="268910" y="114238"/>
                          <a:pt x="271291" y="117667"/>
                        </a:cubicBezTo>
                        <a:cubicBezTo>
                          <a:pt x="246907" y="81758"/>
                          <a:pt x="204997" y="54802"/>
                          <a:pt x="164992" y="30513"/>
                        </a:cubicBezTo>
                        <a:cubicBezTo>
                          <a:pt x="139655" y="15083"/>
                          <a:pt x="112033" y="-824"/>
                          <a:pt x="80219" y="33"/>
                        </a:cubicBezTo>
                        <a:lnTo>
                          <a:pt x="48120" y="16797"/>
                        </a:lnTo>
                        <a:cubicBezTo>
                          <a:pt x="16973" y="19464"/>
                          <a:pt x="-3124" y="52611"/>
                          <a:pt x="400" y="79662"/>
                        </a:cubicBezTo>
                        <a:cubicBezTo>
                          <a:pt x="3924" y="106713"/>
                          <a:pt x="23450" y="128716"/>
                          <a:pt x="40691" y="150433"/>
                        </a:cubicBezTo>
                        <a:cubicBezTo>
                          <a:pt x="63836" y="179579"/>
                          <a:pt x="84124" y="210441"/>
                          <a:pt x="103270" y="241968"/>
                        </a:cubicBezTo>
                        <a:cubicBezTo>
                          <a:pt x="120986" y="227395"/>
                          <a:pt x="138512" y="212631"/>
                          <a:pt x="156134" y="197867"/>
                        </a:cubicBezTo>
                        <a:cubicBezTo>
                          <a:pt x="121367" y="150338"/>
                          <a:pt x="84505" y="104522"/>
                          <a:pt x="45643" y="60326"/>
                        </a:cubicBezTo>
                        <a:close/>
                      </a:path>
                    </a:pathLst>
                  </a:custGeom>
                  <a:solidFill>
                    <a:srgbClr val="1DBB6B"/>
                  </a:solidFill>
                  <a:ln w="9525" cap="flat">
                    <a:noFill/>
                    <a:prstDash val="solid"/>
                    <a:miter/>
                  </a:ln>
                </p:spPr>
                <p:txBody>
                  <a:bodyPr rtlCol="0" anchor="ctr"/>
                  <a:lstStyle/>
                  <a:p>
                    <a:endParaRPr lang="zh-CN" altLang="en-US"/>
                  </a:p>
                </p:txBody>
              </p:sp>
              <p:sp>
                <p:nvSpPr>
                  <p:cNvPr id="289" name="任意多边形 129">
                    <a:extLst>
                      <a:ext uri="{FF2B5EF4-FFF2-40B4-BE49-F238E27FC236}">
                        <a16:creationId xmlns:a16="http://schemas.microsoft.com/office/drawing/2014/main" id="{2A7105A5-107A-1149-86A4-0F74B83BE7DD}"/>
                      </a:ext>
                    </a:extLst>
                  </p:cNvPr>
                  <p:cNvSpPr/>
                  <p:nvPr/>
                </p:nvSpPr>
                <p:spPr>
                  <a:xfrm>
                    <a:off x="4207764" y="3372326"/>
                    <a:ext cx="110013" cy="118776"/>
                  </a:xfrm>
                  <a:custGeom>
                    <a:avLst/>
                    <a:gdLst>
                      <a:gd name="connsiteX0" fmla="*/ 110014 w 110013"/>
                      <a:gd name="connsiteY0" fmla="*/ 51149 h 118776"/>
                      <a:gd name="connsiteX1" fmla="*/ 109252 w 110013"/>
                      <a:gd name="connsiteY1" fmla="*/ 47720 h 118776"/>
                      <a:gd name="connsiteX2" fmla="*/ 105346 w 110013"/>
                      <a:gd name="connsiteY2" fmla="*/ 35623 h 118776"/>
                      <a:gd name="connsiteX3" fmla="*/ 104299 w 110013"/>
                      <a:gd name="connsiteY3" fmla="*/ 33052 h 118776"/>
                      <a:gd name="connsiteX4" fmla="*/ 99727 w 110013"/>
                      <a:gd name="connsiteY4" fmla="*/ 23336 h 118776"/>
                      <a:gd name="connsiteX5" fmla="*/ 98965 w 110013"/>
                      <a:gd name="connsiteY5" fmla="*/ 22003 h 118776"/>
                      <a:gd name="connsiteX6" fmla="*/ 92392 w 110013"/>
                      <a:gd name="connsiteY6" fmla="*/ 11239 h 118776"/>
                      <a:gd name="connsiteX7" fmla="*/ 91726 w 110013"/>
                      <a:gd name="connsiteY7" fmla="*/ 10192 h 118776"/>
                      <a:gd name="connsiteX8" fmla="*/ 84106 w 110013"/>
                      <a:gd name="connsiteY8" fmla="*/ 0 h 118776"/>
                      <a:gd name="connsiteX9" fmla="*/ 0 w 110013"/>
                      <a:gd name="connsiteY9" fmla="*/ 70771 h 118776"/>
                      <a:gd name="connsiteX10" fmla="*/ 34195 w 110013"/>
                      <a:gd name="connsiteY10" fmla="*/ 118777 h 118776"/>
                      <a:gd name="connsiteX11" fmla="*/ 72104 w 110013"/>
                      <a:gd name="connsiteY11" fmla="*/ 85916 h 118776"/>
                      <a:gd name="connsiteX12" fmla="*/ 110014 w 110013"/>
                      <a:gd name="connsiteY12" fmla="*/ 51149 h 11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013" h="118776">
                        <a:moveTo>
                          <a:pt x="110014" y="51149"/>
                        </a:moveTo>
                        <a:cubicBezTo>
                          <a:pt x="109728" y="50006"/>
                          <a:pt x="109538" y="48863"/>
                          <a:pt x="109252" y="47720"/>
                        </a:cubicBezTo>
                        <a:cubicBezTo>
                          <a:pt x="108204" y="43625"/>
                          <a:pt x="106775" y="39624"/>
                          <a:pt x="105346" y="35623"/>
                        </a:cubicBezTo>
                        <a:cubicBezTo>
                          <a:pt x="104965" y="34766"/>
                          <a:pt x="104584" y="33909"/>
                          <a:pt x="104299" y="33052"/>
                        </a:cubicBezTo>
                        <a:cubicBezTo>
                          <a:pt x="102870" y="29718"/>
                          <a:pt x="101441" y="26479"/>
                          <a:pt x="99727" y="23336"/>
                        </a:cubicBezTo>
                        <a:cubicBezTo>
                          <a:pt x="99441" y="22860"/>
                          <a:pt x="99250" y="22384"/>
                          <a:pt x="98965" y="22003"/>
                        </a:cubicBezTo>
                        <a:cubicBezTo>
                          <a:pt x="96965" y="18288"/>
                          <a:pt x="94774" y="14764"/>
                          <a:pt x="92392" y="11239"/>
                        </a:cubicBezTo>
                        <a:cubicBezTo>
                          <a:pt x="92202" y="10858"/>
                          <a:pt x="91916" y="10573"/>
                          <a:pt x="91726" y="10192"/>
                        </a:cubicBezTo>
                        <a:cubicBezTo>
                          <a:pt x="89344" y="6667"/>
                          <a:pt x="86868" y="3334"/>
                          <a:pt x="84106" y="0"/>
                        </a:cubicBezTo>
                        <a:cubicBezTo>
                          <a:pt x="56007" y="23527"/>
                          <a:pt x="28003" y="47149"/>
                          <a:pt x="0" y="70771"/>
                        </a:cubicBezTo>
                        <a:cubicBezTo>
                          <a:pt x="11621" y="86582"/>
                          <a:pt x="23050" y="102584"/>
                          <a:pt x="34195" y="118777"/>
                        </a:cubicBezTo>
                        <a:cubicBezTo>
                          <a:pt x="46958" y="108013"/>
                          <a:pt x="59626" y="97060"/>
                          <a:pt x="72104" y="85916"/>
                        </a:cubicBezTo>
                        <a:cubicBezTo>
                          <a:pt x="84868" y="74485"/>
                          <a:pt x="97536" y="62960"/>
                          <a:pt x="110014" y="51149"/>
                        </a:cubicBezTo>
                        <a:close/>
                      </a:path>
                    </a:pathLst>
                  </a:custGeom>
                  <a:solidFill>
                    <a:srgbClr val="009E6B"/>
                  </a:solidFill>
                  <a:ln w="9525" cap="flat">
                    <a:noFill/>
                    <a:prstDash val="solid"/>
                    <a:miter/>
                  </a:ln>
                </p:spPr>
                <p:txBody>
                  <a:bodyPr rtlCol="0" anchor="ctr"/>
                  <a:lstStyle/>
                  <a:p>
                    <a:endParaRPr lang="zh-CN" altLang="en-US"/>
                  </a:p>
                </p:txBody>
              </p:sp>
              <p:sp>
                <p:nvSpPr>
                  <p:cNvPr id="290" name="任意多边形 130">
                    <a:extLst>
                      <a:ext uri="{FF2B5EF4-FFF2-40B4-BE49-F238E27FC236}">
                        <a16:creationId xmlns:a16="http://schemas.microsoft.com/office/drawing/2014/main" id="{F85B1C30-CE83-A8C1-B6F1-5AEF6C319DA2}"/>
                      </a:ext>
                    </a:extLst>
                  </p:cNvPr>
                  <p:cNvSpPr/>
                  <p:nvPr/>
                </p:nvSpPr>
                <p:spPr>
                  <a:xfrm>
                    <a:off x="4237577" y="3491293"/>
                    <a:ext cx="4095" cy="3429"/>
                  </a:xfrm>
                  <a:custGeom>
                    <a:avLst/>
                    <a:gdLst>
                      <a:gd name="connsiteX0" fmla="*/ 0 w 4095"/>
                      <a:gd name="connsiteY0" fmla="*/ 3429 h 3429"/>
                      <a:gd name="connsiteX1" fmla="*/ 3429 w 4095"/>
                      <a:gd name="connsiteY1" fmla="*/ 572 h 3429"/>
                      <a:gd name="connsiteX2" fmla="*/ 4096 w 4095"/>
                      <a:gd name="connsiteY2" fmla="*/ 0 h 3429"/>
                      <a:gd name="connsiteX3" fmla="*/ 0 w 4095"/>
                      <a:gd name="connsiteY3" fmla="*/ 3429 h 3429"/>
                    </a:gdLst>
                    <a:ahLst/>
                    <a:cxnLst>
                      <a:cxn ang="0">
                        <a:pos x="connsiteX0" y="connsiteY0"/>
                      </a:cxn>
                      <a:cxn ang="0">
                        <a:pos x="connsiteX1" y="connsiteY1"/>
                      </a:cxn>
                      <a:cxn ang="0">
                        <a:pos x="connsiteX2" y="connsiteY2"/>
                      </a:cxn>
                      <a:cxn ang="0">
                        <a:pos x="connsiteX3" y="connsiteY3"/>
                      </a:cxn>
                    </a:cxnLst>
                    <a:rect l="l" t="t" r="r" b="b"/>
                    <a:pathLst>
                      <a:path w="4095" h="3429">
                        <a:moveTo>
                          <a:pt x="0" y="3429"/>
                        </a:moveTo>
                        <a:cubicBezTo>
                          <a:pt x="1143" y="2477"/>
                          <a:pt x="2286" y="1524"/>
                          <a:pt x="3429" y="572"/>
                        </a:cubicBezTo>
                        <a:cubicBezTo>
                          <a:pt x="3619" y="381"/>
                          <a:pt x="3810" y="191"/>
                          <a:pt x="4096" y="0"/>
                        </a:cubicBezTo>
                        <a:cubicBezTo>
                          <a:pt x="2667" y="1143"/>
                          <a:pt x="1333" y="2286"/>
                          <a:pt x="0" y="3429"/>
                        </a:cubicBezTo>
                        <a:close/>
                      </a:path>
                    </a:pathLst>
                  </a:custGeom>
                  <a:solidFill>
                    <a:srgbClr val="009E6B"/>
                  </a:solidFill>
                  <a:ln w="9525" cap="flat">
                    <a:noFill/>
                    <a:prstDash val="solid"/>
                    <a:miter/>
                  </a:ln>
                </p:spPr>
                <p:txBody>
                  <a:bodyPr rtlCol="0" anchor="ctr"/>
                  <a:lstStyle/>
                  <a:p>
                    <a:endParaRPr lang="zh-CN" altLang="en-US"/>
                  </a:p>
                </p:txBody>
              </p:sp>
              <p:sp>
                <p:nvSpPr>
                  <p:cNvPr id="291" name="任意多边形 131">
                    <a:extLst>
                      <a:ext uri="{FF2B5EF4-FFF2-40B4-BE49-F238E27FC236}">
                        <a16:creationId xmlns:a16="http://schemas.microsoft.com/office/drawing/2014/main" id="{527F5438-7A62-7C75-4907-CEFFD01BAF2B}"/>
                      </a:ext>
                    </a:extLst>
                  </p:cNvPr>
                  <p:cNvSpPr/>
                  <p:nvPr/>
                </p:nvSpPr>
                <p:spPr>
                  <a:xfrm>
                    <a:off x="4131278" y="3462623"/>
                    <a:ext cx="86963" cy="94297"/>
                  </a:xfrm>
                  <a:custGeom>
                    <a:avLst/>
                    <a:gdLst>
                      <a:gd name="connsiteX0" fmla="*/ 52959 w 86963"/>
                      <a:gd name="connsiteY0" fmla="*/ 0 h 94297"/>
                      <a:gd name="connsiteX1" fmla="*/ 95 w 86963"/>
                      <a:gd name="connsiteY1" fmla="*/ 44101 h 94297"/>
                      <a:gd name="connsiteX2" fmla="*/ 0 w 86963"/>
                      <a:gd name="connsiteY2" fmla="*/ 44196 h 94297"/>
                      <a:gd name="connsiteX3" fmla="*/ 29908 w 86963"/>
                      <a:gd name="connsiteY3" fmla="*/ 94297 h 94297"/>
                      <a:gd name="connsiteX4" fmla="*/ 86963 w 86963"/>
                      <a:gd name="connsiteY4" fmla="*/ 48006 h 94297"/>
                      <a:gd name="connsiteX5" fmla="*/ 86963 w 86963"/>
                      <a:gd name="connsiteY5" fmla="*/ 48006 h 94297"/>
                      <a:gd name="connsiteX6" fmla="*/ 52959 w 86963"/>
                      <a:gd name="connsiteY6" fmla="*/ 0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63" h="94297">
                        <a:moveTo>
                          <a:pt x="52959" y="0"/>
                        </a:moveTo>
                        <a:cubicBezTo>
                          <a:pt x="35338" y="14764"/>
                          <a:pt x="17812" y="29528"/>
                          <a:pt x="95" y="44101"/>
                        </a:cubicBezTo>
                        <a:cubicBezTo>
                          <a:pt x="95" y="44101"/>
                          <a:pt x="0" y="44101"/>
                          <a:pt x="0" y="44196"/>
                        </a:cubicBezTo>
                        <a:cubicBezTo>
                          <a:pt x="10192" y="60770"/>
                          <a:pt x="20098" y="77533"/>
                          <a:pt x="29908" y="94297"/>
                        </a:cubicBezTo>
                        <a:cubicBezTo>
                          <a:pt x="49054" y="79058"/>
                          <a:pt x="68104" y="63627"/>
                          <a:pt x="86963" y="48006"/>
                        </a:cubicBezTo>
                        <a:lnTo>
                          <a:pt x="86963" y="48006"/>
                        </a:lnTo>
                        <a:cubicBezTo>
                          <a:pt x="75914" y="31813"/>
                          <a:pt x="64579" y="15812"/>
                          <a:pt x="52959" y="0"/>
                        </a:cubicBezTo>
                        <a:close/>
                      </a:path>
                    </a:pathLst>
                  </a:custGeom>
                  <a:solidFill>
                    <a:srgbClr val="009E6B"/>
                  </a:solidFill>
                  <a:ln w="9525" cap="flat">
                    <a:noFill/>
                    <a:prstDash val="solid"/>
                    <a:miter/>
                  </a:ln>
                </p:spPr>
                <p:txBody>
                  <a:bodyPr rtlCol="0" anchor="ctr"/>
                  <a:lstStyle/>
                  <a:p>
                    <a:endParaRPr lang="zh-CN" altLang="en-US"/>
                  </a:p>
                </p:txBody>
              </p:sp>
              <p:sp>
                <p:nvSpPr>
                  <p:cNvPr id="292" name="任意多边形 132">
                    <a:extLst>
                      <a:ext uri="{FF2B5EF4-FFF2-40B4-BE49-F238E27FC236}">
                        <a16:creationId xmlns:a16="http://schemas.microsoft.com/office/drawing/2014/main" id="{7B2B53A5-3C98-3298-454C-C6F25CF87901}"/>
                      </a:ext>
                    </a:extLst>
                  </p:cNvPr>
                  <p:cNvSpPr/>
                  <p:nvPr/>
                </p:nvSpPr>
                <p:spPr>
                  <a:xfrm>
                    <a:off x="4073747" y="3307651"/>
                    <a:ext cx="168020" cy="203073"/>
                  </a:xfrm>
                  <a:custGeom>
                    <a:avLst/>
                    <a:gdLst>
                      <a:gd name="connsiteX0" fmla="*/ 25432 w 168020"/>
                      <a:gd name="connsiteY0" fmla="*/ 0 h 203073"/>
                      <a:gd name="connsiteX1" fmla="*/ 0 w 168020"/>
                      <a:gd name="connsiteY1" fmla="*/ 17431 h 203073"/>
                      <a:gd name="connsiteX2" fmla="*/ 110490 w 168020"/>
                      <a:gd name="connsiteY2" fmla="*/ 154972 h 203073"/>
                      <a:gd name="connsiteX3" fmla="*/ 144494 w 168020"/>
                      <a:gd name="connsiteY3" fmla="*/ 202978 h 203073"/>
                      <a:gd name="connsiteX4" fmla="*/ 144494 w 168020"/>
                      <a:gd name="connsiteY4" fmla="*/ 202978 h 203073"/>
                      <a:gd name="connsiteX5" fmla="*/ 144590 w 168020"/>
                      <a:gd name="connsiteY5" fmla="*/ 203073 h 203073"/>
                      <a:gd name="connsiteX6" fmla="*/ 163735 w 168020"/>
                      <a:gd name="connsiteY6" fmla="*/ 187071 h 203073"/>
                      <a:gd name="connsiteX7" fmla="*/ 163735 w 168020"/>
                      <a:gd name="connsiteY7" fmla="*/ 187071 h 203073"/>
                      <a:gd name="connsiteX8" fmla="*/ 167735 w 168020"/>
                      <a:gd name="connsiteY8" fmla="*/ 183737 h 203073"/>
                      <a:gd name="connsiteX9" fmla="*/ 168021 w 168020"/>
                      <a:gd name="connsiteY9" fmla="*/ 183452 h 203073"/>
                      <a:gd name="connsiteX10" fmla="*/ 168021 w 168020"/>
                      <a:gd name="connsiteY10" fmla="*/ 183452 h 203073"/>
                      <a:gd name="connsiteX11" fmla="*/ 133826 w 168020"/>
                      <a:gd name="connsiteY11" fmla="*/ 135446 h 203073"/>
                      <a:gd name="connsiteX12" fmla="*/ 25432 w 168020"/>
                      <a:gd name="connsiteY12" fmla="*/ 0 h 20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20" h="203073">
                        <a:moveTo>
                          <a:pt x="25432" y="0"/>
                        </a:moveTo>
                        <a:cubicBezTo>
                          <a:pt x="17050" y="5906"/>
                          <a:pt x="8572" y="11716"/>
                          <a:pt x="0" y="17431"/>
                        </a:cubicBezTo>
                        <a:cubicBezTo>
                          <a:pt x="38862" y="61627"/>
                          <a:pt x="75724" y="107442"/>
                          <a:pt x="110490" y="154972"/>
                        </a:cubicBezTo>
                        <a:cubicBezTo>
                          <a:pt x="122111" y="170783"/>
                          <a:pt x="133445" y="186785"/>
                          <a:pt x="144494" y="202978"/>
                        </a:cubicBezTo>
                        <a:lnTo>
                          <a:pt x="144494" y="202978"/>
                        </a:lnTo>
                        <a:cubicBezTo>
                          <a:pt x="144494" y="202978"/>
                          <a:pt x="144494" y="203073"/>
                          <a:pt x="144590" y="203073"/>
                        </a:cubicBezTo>
                        <a:cubicBezTo>
                          <a:pt x="150971" y="197834"/>
                          <a:pt x="157353" y="192405"/>
                          <a:pt x="163735" y="187071"/>
                        </a:cubicBezTo>
                        <a:cubicBezTo>
                          <a:pt x="163735" y="187071"/>
                          <a:pt x="163735" y="187071"/>
                          <a:pt x="163735" y="187071"/>
                        </a:cubicBezTo>
                        <a:cubicBezTo>
                          <a:pt x="165068" y="185928"/>
                          <a:pt x="166402" y="184785"/>
                          <a:pt x="167735" y="183737"/>
                        </a:cubicBezTo>
                        <a:cubicBezTo>
                          <a:pt x="167830" y="183642"/>
                          <a:pt x="167926" y="183547"/>
                          <a:pt x="168021" y="183452"/>
                        </a:cubicBezTo>
                        <a:cubicBezTo>
                          <a:pt x="168021" y="183452"/>
                          <a:pt x="168021" y="183452"/>
                          <a:pt x="168021" y="183452"/>
                        </a:cubicBezTo>
                        <a:cubicBezTo>
                          <a:pt x="156877" y="167259"/>
                          <a:pt x="145447" y="151257"/>
                          <a:pt x="133826" y="135446"/>
                        </a:cubicBezTo>
                        <a:cubicBezTo>
                          <a:pt x="99727" y="88678"/>
                          <a:pt x="63532" y="43529"/>
                          <a:pt x="25432" y="0"/>
                        </a:cubicBezTo>
                        <a:close/>
                      </a:path>
                    </a:pathLst>
                  </a:custGeom>
                  <a:solidFill>
                    <a:srgbClr val="33D17A"/>
                  </a:solidFill>
                  <a:ln w="9525" cap="flat">
                    <a:noFill/>
                    <a:prstDash val="solid"/>
                    <a:miter/>
                  </a:ln>
                </p:spPr>
                <p:txBody>
                  <a:bodyPr rtlCol="0" anchor="ctr"/>
                  <a:lstStyle/>
                  <a:p>
                    <a:endParaRPr lang="zh-CN" altLang="en-US"/>
                  </a:p>
                </p:txBody>
              </p:sp>
            </p:grpSp>
          </p:grpSp>
          <p:grpSp>
            <p:nvGrpSpPr>
              <p:cNvPr id="233" name="组合 232">
                <a:extLst>
                  <a:ext uri="{FF2B5EF4-FFF2-40B4-BE49-F238E27FC236}">
                    <a16:creationId xmlns:a16="http://schemas.microsoft.com/office/drawing/2014/main" id="{87639AD4-FEDF-AD77-F2C0-09B3D5C4FB33}"/>
                  </a:ext>
                </a:extLst>
              </p:cNvPr>
              <p:cNvGrpSpPr/>
              <p:nvPr/>
            </p:nvGrpSpPr>
            <p:grpSpPr>
              <a:xfrm>
                <a:off x="3238514" y="1562034"/>
                <a:ext cx="1840096" cy="1558271"/>
                <a:chOff x="3238514" y="1562034"/>
                <a:chExt cx="1840096" cy="1558271"/>
              </a:xfrm>
            </p:grpSpPr>
            <p:grpSp>
              <p:nvGrpSpPr>
                <p:cNvPr id="234" name="组合 233">
                  <a:extLst>
                    <a:ext uri="{FF2B5EF4-FFF2-40B4-BE49-F238E27FC236}">
                      <a16:creationId xmlns:a16="http://schemas.microsoft.com/office/drawing/2014/main" id="{F7D69F58-A141-FD77-19C7-13A8DBEB5DAA}"/>
                    </a:ext>
                  </a:extLst>
                </p:cNvPr>
                <p:cNvGrpSpPr/>
                <p:nvPr/>
              </p:nvGrpSpPr>
              <p:grpSpPr>
                <a:xfrm>
                  <a:off x="3238514" y="1562034"/>
                  <a:ext cx="1750872" cy="1558271"/>
                  <a:chOff x="3238514" y="1562034"/>
                  <a:chExt cx="1750872" cy="1558271"/>
                </a:xfrm>
              </p:grpSpPr>
              <p:sp>
                <p:nvSpPr>
                  <p:cNvPr id="270" name="任意多边形 135">
                    <a:extLst>
                      <a:ext uri="{FF2B5EF4-FFF2-40B4-BE49-F238E27FC236}">
                        <a16:creationId xmlns:a16="http://schemas.microsoft.com/office/drawing/2014/main" id="{DBEEA293-8060-207A-C447-D299006EA289}"/>
                      </a:ext>
                    </a:extLst>
                  </p:cNvPr>
                  <p:cNvSpPr/>
                  <p:nvPr/>
                </p:nvSpPr>
                <p:spPr>
                  <a:xfrm>
                    <a:off x="3261795" y="1677073"/>
                    <a:ext cx="1727591" cy="1443232"/>
                  </a:xfrm>
                  <a:custGeom>
                    <a:avLst/>
                    <a:gdLst>
                      <a:gd name="connsiteX0" fmla="*/ 1681584 w 1727591"/>
                      <a:gd name="connsiteY0" fmla="*/ 369277 h 1443232"/>
                      <a:gd name="connsiteX1" fmla="*/ 1523660 w 1727591"/>
                      <a:gd name="connsiteY1" fmla="*/ 280695 h 1443232"/>
                      <a:gd name="connsiteX2" fmla="*/ 1490894 w 1727591"/>
                      <a:gd name="connsiteY2" fmla="*/ 260216 h 1443232"/>
                      <a:gd name="connsiteX3" fmla="*/ 1503562 w 1727591"/>
                      <a:gd name="connsiteY3" fmla="*/ 180397 h 1443232"/>
                      <a:gd name="connsiteX4" fmla="*/ 1489465 w 1727591"/>
                      <a:gd name="connsiteY4" fmla="*/ 144773 h 1443232"/>
                      <a:gd name="connsiteX5" fmla="*/ 1382976 w 1727591"/>
                      <a:gd name="connsiteY5" fmla="*/ 28568 h 1443232"/>
                      <a:gd name="connsiteX6" fmla="*/ 1273438 w 1727591"/>
                      <a:gd name="connsiteY6" fmla="*/ 2851 h 1443232"/>
                      <a:gd name="connsiteX7" fmla="*/ 732323 w 1727591"/>
                      <a:gd name="connsiteY7" fmla="*/ 82956 h 1443232"/>
                      <a:gd name="connsiteX8" fmla="*/ 589638 w 1727591"/>
                      <a:gd name="connsiteY8" fmla="*/ 136201 h 1443232"/>
                      <a:gd name="connsiteX9" fmla="*/ 565159 w 1727591"/>
                      <a:gd name="connsiteY9" fmla="*/ 147154 h 1443232"/>
                      <a:gd name="connsiteX10" fmla="*/ 270360 w 1727591"/>
                      <a:gd name="connsiteY10" fmla="*/ 355371 h 1443232"/>
                      <a:gd name="connsiteX11" fmla="*/ 94719 w 1727591"/>
                      <a:gd name="connsiteY11" fmla="*/ 395852 h 1443232"/>
                      <a:gd name="connsiteX12" fmla="*/ 185397 w 1727591"/>
                      <a:gd name="connsiteY12" fmla="*/ 445763 h 1443232"/>
                      <a:gd name="connsiteX13" fmla="*/ 31092 w 1727591"/>
                      <a:gd name="connsiteY13" fmla="*/ 679411 h 1443232"/>
                      <a:gd name="connsiteX14" fmla="*/ 4517 w 1727591"/>
                      <a:gd name="connsiteY14" fmla="*/ 759707 h 1443232"/>
                      <a:gd name="connsiteX15" fmla="*/ 17376 w 1727591"/>
                      <a:gd name="connsiteY15" fmla="*/ 905535 h 1443232"/>
                      <a:gd name="connsiteX16" fmla="*/ 111102 w 1727591"/>
                      <a:gd name="connsiteY16" fmla="*/ 1023550 h 1443232"/>
                      <a:gd name="connsiteX17" fmla="*/ 260454 w 1727591"/>
                      <a:gd name="connsiteY17" fmla="*/ 1101559 h 1443232"/>
                      <a:gd name="connsiteX18" fmla="*/ 363515 w 1727591"/>
                      <a:gd name="connsiteY18" fmla="*/ 1207192 h 1443232"/>
                      <a:gd name="connsiteX19" fmla="*/ 452764 w 1727591"/>
                      <a:gd name="connsiteY19" fmla="*/ 1243863 h 1443232"/>
                      <a:gd name="connsiteX20" fmla="*/ 470195 w 1727591"/>
                      <a:gd name="connsiteY20" fmla="*/ 1258341 h 1443232"/>
                      <a:gd name="connsiteX21" fmla="*/ 463242 w 1727591"/>
                      <a:gd name="connsiteY21" fmla="*/ 1278153 h 1443232"/>
                      <a:gd name="connsiteX22" fmla="*/ 416855 w 1727591"/>
                      <a:gd name="connsiteY22" fmla="*/ 1313300 h 1443232"/>
                      <a:gd name="connsiteX23" fmla="*/ 401615 w 1727591"/>
                      <a:gd name="connsiteY23" fmla="*/ 1321682 h 1443232"/>
                      <a:gd name="connsiteX24" fmla="*/ 429237 w 1727591"/>
                      <a:gd name="connsiteY24" fmla="*/ 1413979 h 1443232"/>
                      <a:gd name="connsiteX25" fmla="*/ 667838 w 1727591"/>
                      <a:gd name="connsiteY25" fmla="*/ 1426933 h 1443232"/>
                      <a:gd name="connsiteX26" fmla="*/ 873864 w 1727591"/>
                      <a:gd name="connsiteY26" fmla="*/ 1299013 h 1443232"/>
                      <a:gd name="connsiteX27" fmla="*/ 1521469 w 1727591"/>
                      <a:gd name="connsiteY27" fmla="*/ 811523 h 1443232"/>
                      <a:gd name="connsiteX28" fmla="*/ 1670916 w 1727591"/>
                      <a:gd name="connsiteY28" fmla="*/ 632929 h 1443232"/>
                      <a:gd name="connsiteX29" fmla="*/ 1724923 w 1727591"/>
                      <a:gd name="connsiteY29" fmla="*/ 521868 h 1443232"/>
                      <a:gd name="connsiteX30" fmla="*/ 1681584 w 1727591"/>
                      <a:gd name="connsiteY30" fmla="*/ 369277 h 14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27591" h="1443232">
                        <a:moveTo>
                          <a:pt x="1681584" y="369277"/>
                        </a:moveTo>
                        <a:cubicBezTo>
                          <a:pt x="1642246" y="321938"/>
                          <a:pt x="1583763" y="292506"/>
                          <a:pt x="1523660" y="280695"/>
                        </a:cubicBezTo>
                        <a:cubicBezTo>
                          <a:pt x="1510610" y="278123"/>
                          <a:pt x="1498609" y="271075"/>
                          <a:pt x="1490894" y="260216"/>
                        </a:cubicBezTo>
                        <a:cubicBezTo>
                          <a:pt x="1469081" y="229736"/>
                          <a:pt x="1503181" y="208114"/>
                          <a:pt x="1503562" y="180397"/>
                        </a:cubicBezTo>
                        <a:cubicBezTo>
                          <a:pt x="1503753" y="167443"/>
                          <a:pt x="1496418" y="155632"/>
                          <a:pt x="1489465" y="144773"/>
                        </a:cubicBezTo>
                        <a:cubicBezTo>
                          <a:pt x="1460700" y="100101"/>
                          <a:pt x="1429839" y="53619"/>
                          <a:pt x="1382976" y="28568"/>
                        </a:cubicBezTo>
                        <a:cubicBezTo>
                          <a:pt x="1349638" y="10756"/>
                          <a:pt x="1311062" y="5708"/>
                          <a:pt x="1273438" y="2851"/>
                        </a:cubicBezTo>
                        <a:cubicBezTo>
                          <a:pt x="1090368" y="-10580"/>
                          <a:pt x="906344" y="24663"/>
                          <a:pt x="732323" y="82956"/>
                        </a:cubicBezTo>
                        <a:cubicBezTo>
                          <a:pt x="684126" y="99053"/>
                          <a:pt x="636596" y="117055"/>
                          <a:pt x="589638" y="136201"/>
                        </a:cubicBezTo>
                        <a:cubicBezTo>
                          <a:pt x="581352" y="139534"/>
                          <a:pt x="573160" y="143249"/>
                          <a:pt x="565159" y="147154"/>
                        </a:cubicBezTo>
                        <a:cubicBezTo>
                          <a:pt x="456860" y="201066"/>
                          <a:pt x="357419" y="271741"/>
                          <a:pt x="270360" y="355371"/>
                        </a:cubicBezTo>
                        <a:cubicBezTo>
                          <a:pt x="209400" y="348227"/>
                          <a:pt x="145868" y="361848"/>
                          <a:pt x="94719" y="395852"/>
                        </a:cubicBezTo>
                        <a:cubicBezTo>
                          <a:pt x="117770" y="422522"/>
                          <a:pt x="150631" y="440143"/>
                          <a:pt x="185397" y="445763"/>
                        </a:cubicBezTo>
                        <a:cubicBezTo>
                          <a:pt x="124913" y="517201"/>
                          <a:pt x="72812" y="595687"/>
                          <a:pt x="31092" y="679411"/>
                        </a:cubicBezTo>
                        <a:cubicBezTo>
                          <a:pt x="18424" y="704748"/>
                          <a:pt x="9089" y="731799"/>
                          <a:pt x="4517" y="759707"/>
                        </a:cubicBezTo>
                        <a:cubicBezTo>
                          <a:pt x="-3674" y="809237"/>
                          <a:pt x="-1483" y="859053"/>
                          <a:pt x="17376" y="905535"/>
                        </a:cubicBezTo>
                        <a:cubicBezTo>
                          <a:pt x="36521" y="952588"/>
                          <a:pt x="71288" y="991927"/>
                          <a:pt x="111102" y="1023550"/>
                        </a:cubicBezTo>
                        <a:cubicBezTo>
                          <a:pt x="155298" y="1058697"/>
                          <a:pt x="206352" y="1085367"/>
                          <a:pt x="260454" y="1101559"/>
                        </a:cubicBezTo>
                        <a:lnTo>
                          <a:pt x="363515" y="1207192"/>
                        </a:lnTo>
                        <a:cubicBezTo>
                          <a:pt x="393233" y="1219384"/>
                          <a:pt x="423046" y="1231671"/>
                          <a:pt x="452764" y="1243863"/>
                        </a:cubicBezTo>
                        <a:cubicBezTo>
                          <a:pt x="460003" y="1246816"/>
                          <a:pt x="468099" y="1250721"/>
                          <a:pt x="470195" y="1258341"/>
                        </a:cubicBezTo>
                        <a:cubicBezTo>
                          <a:pt x="472100" y="1265389"/>
                          <a:pt x="467814" y="1272438"/>
                          <a:pt x="463242" y="1278153"/>
                        </a:cubicBezTo>
                        <a:cubicBezTo>
                          <a:pt x="450954" y="1293393"/>
                          <a:pt x="434857" y="1305680"/>
                          <a:pt x="416855" y="1313300"/>
                        </a:cubicBezTo>
                        <a:cubicBezTo>
                          <a:pt x="411521" y="1315586"/>
                          <a:pt x="406187" y="1318158"/>
                          <a:pt x="401615" y="1321682"/>
                        </a:cubicBezTo>
                        <a:cubicBezTo>
                          <a:pt x="357609" y="1355305"/>
                          <a:pt x="394280" y="1396834"/>
                          <a:pt x="429237" y="1413979"/>
                        </a:cubicBezTo>
                        <a:cubicBezTo>
                          <a:pt x="502484" y="1449889"/>
                          <a:pt x="589924" y="1450936"/>
                          <a:pt x="667838" y="1426933"/>
                        </a:cubicBezTo>
                        <a:cubicBezTo>
                          <a:pt x="745848" y="1402930"/>
                          <a:pt x="815000" y="1355496"/>
                          <a:pt x="873864" y="1299013"/>
                        </a:cubicBezTo>
                        <a:lnTo>
                          <a:pt x="1521469" y="811523"/>
                        </a:lnTo>
                        <a:cubicBezTo>
                          <a:pt x="1576333" y="756469"/>
                          <a:pt x="1626339" y="696652"/>
                          <a:pt x="1670916" y="632929"/>
                        </a:cubicBezTo>
                        <a:cubicBezTo>
                          <a:pt x="1694729" y="598925"/>
                          <a:pt x="1717398" y="562635"/>
                          <a:pt x="1724923" y="521868"/>
                        </a:cubicBezTo>
                        <a:cubicBezTo>
                          <a:pt x="1734829" y="468147"/>
                          <a:pt x="1716446" y="411283"/>
                          <a:pt x="1681584" y="369277"/>
                        </a:cubicBezTo>
                        <a:close/>
                      </a:path>
                    </a:pathLst>
                  </a:custGeom>
                  <a:solidFill>
                    <a:srgbClr val="A5433C"/>
                  </a:solidFill>
                  <a:ln w="9525" cap="flat">
                    <a:noFill/>
                    <a:prstDash val="solid"/>
                    <a:miter/>
                  </a:ln>
                </p:spPr>
                <p:txBody>
                  <a:bodyPr rtlCol="0" anchor="ctr"/>
                  <a:lstStyle/>
                  <a:p>
                    <a:endParaRPr lang="zh-CN" altLang="en-US"/>
                  </a:p>
                </p:txBody>
              </p:sp>
              <p:sp>
                <p:nvSpPr>
                  <p:cNvPr id="271" name="任意多边形 136">
                    <a:extLst>
                      <a:ext uri="{FF2B5EF4-FFF2-40B4-BE49-F238E27FC236}">
                        <a16:creationId xmlns:a16="http://schemas.microsoft.com/office/drawing/2014/main" id="{87C4141E-F7B5-E133-B82F-724F1D1B26BF}"/>
                      </a:ext>
                    </a:extLst>
                  </p:cNvPr>
                  <p:cNvSpPr/>
                  <p:nvPr/>
                </p:nvSpPr>
                <p:spPr>
                  <a:xfrm>
                    <a:off x="3637883" y="2786443"/>
                    <a:ext cx="607218" cy="333862"/>
                  </a:xfrm>
                  <a:custGeom>
                    <a:avLst/>
                    <a:gdLst>
                      <a:gd name="connsiteX0" fmla="*/ 297275 w 607218"/>
                      <a:gd name="connsiteY0" fmla="*/ 0 h 333862"/>
                      <a:gd name="connsiteX1" fmla="*/ 0 w 607218"/>
                      <a:gd name="connsiteY1" fmla="*/ 102965 h 333862"/>
                      <a:gd name="connsiteX2" fmla="*/ 76772 w 607218"/>
                      <a:gd name="connsiteY2" fmla="*/ 134493 h 333862"/>
                      <a:gd name="connsiteX3" fmla="*/ 94202 w 607218"/>
                      <a:gd name="connsiteY3" fmla="*/ 148971 h 333862"/>
                      <a:gd name="connsiteX4" fmla="*/ 87249 w 607218"/>
                      <a:gd name="connsiteY4" fmla="*/ 168783 h 333862"/>
                      <a:gd name="connsiteX5" fmla="*/ 40862 w 607218"/>
                      <a:gd name="connsiteY5" fmla="*/ 203930 h 333862"/>
                      <a:gd name="connsiteX6" fmla="*/ 25622 w 607218"/>
                      <a:gd name="connsiteY6" fmla="*/ 212312 h 333862"/>
                      <a:gd name="connsiteX7" fmla="*/ 53245 w 607218"/>
                      <a:gd name="connsiteY7" fmla="*/ 304610 h 333862"/>
                      <a:gd name="connsiteX8" fmla="*/ 291846 w 607218"/>
                      <a:gd name="connsiteY8" fmla="*/ 317564 h 333862"/>
                      <a:gd name="connsiteX9" fmla="*/ 497872 w 607218"/>
                      <a:gd name="connsiteY9" fmla="*/ 189643 h 333862"/>
                      <a:gd name="connsiteX10" fmla="*/ 607219 w 607218"/>
                      <a:gd name="connsiteY10" fmla="*/ 107347 h 333862"/>
                      <a:gd name="connsiteX11" fmla="*/ 297275 w 607218"/>
                      <a:gd name="connsiteY11" fmla="*/ 0 h 33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218" h="333862">
                        <a:moveTo>
                          <a:pt x="297275" y="0"/>
                        </a:moveTo>
                        <a:cubicBezTo>
                          <a:pt x="199739" y="38576"/>
                          <a:pt x="99822" y="70580"/>
                          <a:pt x="0" y="102965"/>
                        </a:cubicBezTo>
                        <a:cubicBezTo>
                          <a:pt x="25622" y="113443"/>
                          <a:pt x="51245" y="124016"/>
                          <a:pt x="76772" y="134493"/>
                        </a:cubicBezTo>
                        <a:cubicBezTo>
                          <a:pt x="84011" y="137446"/>
                          <a:pt x="92107" y="141351"/>
                          <a:pt x="94202" y="148971"/>
                        </a:cubicBezTo>
                        <a:cubicBezTo>
                          <a:pt x="96107" y="156020"/>
                          <a:pt x="91821" y="163068"/>
                          <a:pt x="87249" y="168783"/>
                        </a:cubicBezTo>
                        <a:cubicBezTo>
                          <a:pt x="74962" y="184023"/>
                          <a:pt x="58865" y="196310"/>
                          <a:pt x="40862" y="203930"/>
                        </a:cubicBezTo>
                        <a:cubicBezTo>
                          <a:pt x="35528" y="206216"/>
                          <a:pt x="30194" y="208788"/>
                          <a:pt x="25622" y="212312"/>
                        </a:cubicBezTo>
                        <a:cubicBezTo>
                          <a:pt x="-18383" y="245936"/>
                          <a:pt x="18288" y="287465"/>
                          <a:pt x="53245" y="304610"/>
                        </a:cubicBezTo>
                        <a:cubicBezTo>
                          <a:pt x="126492" y="340519"/>
                          <a:pt x="213931" y="341567"/>
                          <a:pt x="291846" y="317564"/>
                        </a:cubicBezTo>
                        <a:cubicBezTo>
                          <a:pt x="369856" y="293561"/>
                          <a:pt x="439007" y="246126"/>
                          <a:pt x="497872" y="189643"/>
                        </a:cubicBezTo>
                        <a:lnTo>
                          <a:pt x="607219" y="107347"/>
                        </a:lnTo>
                        <a:cubicBezTo>
                          <a:pt x="504063" y="71152"/>
                          <a:pt x="401193" y="33719"/>
                          <a:pt x="297275" y="0"/>
                        </a:cubicBezTo>
                        <a:close/>
                      </a:path>
                    </a:pathLst>
                  </a:custGeom>
                  <a:solidFill>
                    <a:srgbClr val="772423"/>
                  </a:solidFill>
                  <a:ln w="9525" cap="flat">
                    <a:noFill/>
                    <a:prstDash val="solid"/>
                    <a:miter/>
                  </a:ln>
                </p:spPr>
                <p:txBody>
                  <a:bodyPr rtlCol="0" anchor="ctr"/>
                  <a:lstStyle/>
                  <a:p>
                    <a:endParaRPr lang="zh-CN" altLang="en-US"/>
                  </a:p>
                </p:txBody>
              </p:sp>
              <p:grpSp>
                <p:nvGrpSpPr>
                  <p:cNvPr id="272" name="组合 271">
                    <a:extLst>
                      <a:ext uri="{FF2B5EF4-FFF2-40B4-BE49-F238E27FC236}">
                        <a16:creationId xmlns:a16="http://schemas.microsoft.com/office/drawing/2014/main" id="{2E2A1CCF-C2D1-C656-7036-55077DEC5360}"/>
                      </a:ext>
                    </a:extLst>
                  </p:cNvPr>
                  <p:cNvGrpSpPr/>
                  <p:nvPr/>
                </p:nvGrpSpPr>
                <p:grpSpPr>
                  <a:xfrm>
                    <a:off x="3238514" y="1562034"/>
                    <a:ext cx="1724593" cy="1403293"/>
                    <a:chOff x="3238514" y="1562034"/>
                    <a:chExt cx="1724593" cy="1403293"/>
                  </a:xfrm>
                  <a:solidFill>
                    <a:srgbClr val="C66C6A"/>
                  </a:solidFill>
                </p:grpSpPr>
                <p:sp>
                  <p:nvSpPr>
                    <p:cNvPr id="273" name="任意多边形 138">
                      <a:extLst>
                        <a:ext uri="{FF2B5EF4-FFF2-40B4-BE49-F238E27FC236}">
                          <a16:creationId xmlns:a16="http://schemas.microsoft.com/office/drawing/2014/main" id="{770AA3F6-D160-D661-FD2C-BFEFBD8D17C3}"/>
                        </a:ext>
                      </a:extLst>
                    </p:cNvPr>
                    <p:cNvSpPr/>
                    <p:nvPr/>
                  </p:nvSpPr>
                  <p:spPr>
                    <a:xfrm>
                      <a:off x="3649972" y="1713928"/>
                      <a:ext cx="1205678" cy="323699"/>
                    </a:xfrm>
                    <a:custGeom>
                      <a:avLst/>
                      <a:gdLst>
                        <a:gd name="connsiteX0" fmla="*/ 10104 w 1205678"/>
                        <a:gd name="connsiteY0" fmla="*/ 169831 h 323699"/>
                        <a:gd name="connsiteX1" fmla="*/ 578460 w 1205678"/>
                        <a:gd name="connsiteY1" fmla="*/ 304991 h 323699"/>
                        <a:gd name="connsiteX2" fmla="*/ 862972 w 1205678"/>
                        <a:gd name="connsiteY2" fmla="*/ 323660 h 323699"/>
                        <a:gd name="connsiteX3" fmla="*/ 1105383 w 1205678"/>
                        <a:gd name="connsiteY3" fmla="*/ 252412 h 323699"/>
                        <a:gd name="connsiteX4" fmla="*/ 1203872 w 1205678"/>
                        <a:gd name="connsiteY4" fmla="*/ 14764 h 323699"/>
                        <a:gd name="connsiteX5" fmla="*/ 1189108 w 1205678"/>
                        <a:gd name="connsiteY5" fmla="*/ 0 h 323699"/>
                        <a:gd name="connsiteX6" fmla="*/ 1174344 w 1205678"/>
                        <a:gd name="connsiteY6" fmla="*/ 14764 h 323699"/>
                        <a:gd name="connsiteX7" fmla="*/ 1098335 w 1205678"/>
                        <a:gd name="connsiteY7" fmla="*/ 219170 h 323699"/>
                        <a:gd name="connsiteX8" fmla="*/ 873164 w 1205678"/>
                        <a:gd name="connsiteY8" fmla="*/ 294037 h 323699"/>
                        <a:gd name="connsiteX9" fmla="*/ 600654 w 1205678"/>
                        <a:gd name="connsiteY9" fmla="*/ 278035 h 323699"/>
                        <a:gd name="connsiteX10" fmla="*/ 324905 w 1205678"/>
                        <a:gd name="connsiteY10" fmla="*/ 231172 h 323699"/>
                        <a:gd name="connsiteX11" fmla="*/ 17914 w 1205678"/>
                        <a:gd name="connsiteY11" fmla="*/ 141256 h 323699"/>
                        <a:gd name="connsiteX12" fmla="*/ 10104 w 1205678"/>
                        <a:gd name="connsiteY12" fmla="*/ 169831 h 323699"/>
                        <a:gd name="connsiteX13" fmla="*/ 10104 w 1205678"/>
                        <a:gd name="connsiteY13" fmla="*/ 169831 h 3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5678" h="323699">
                          <a:moveTo>
                            <a:pt x="10104" y="169831"/>
                          </a:moveTo>
                          <a:cubicBezTo>
                            <a:pt x="193841" y="236125"/>
                            <a:pt x="384627" y="281273"/>
                            <a:pt x="578460" y="304991"/>
                          </a:cubicBezTo>
                          <a:cubicBezTo>
                            <a:pt x="672567" y="316516"/>
                            <a:pt x="768103" y="324326"/>
                            <a:pt x="862972" y="323660"/>
                          </a:cubicBezTo>
                          <a:cubicBezTo>
                            <a:pt x="948602" y="323088"/>
                            <a:pt x="1037565" y="308610"/>
                            <a:pt x="1105383" y="252412"/>
                          </a:cubicBezTo>
                          <a:cubicBezTo>
                            <a:pt x="1173678" y="195834"/>
                            <a:pt x="1215016" y="103537"/>
                            <a:pt x="1203872" y="14764"/>
                          </a:cubicBezTo>
                          <a:cubicBezTo>
                            <a:pt x="1202919" y="6858"/>
                            <a:pt x="1197776" y="0"/>
                            <a:pt x="1189108" y="0"/>
                          </a:cubicBezTo>
                          <a:cubicBezTo>
                            <a:pt x="1181869" y="0"/>
                            <a:pt x="1173297" y="6763"/>
                            <a:pt x="1174344" y="14764"/>
                          </a:cubicBezTo>
                          <a:cubicBezTo>
                            <a:pt x="1183869" y="90583"/>
                            <a:pt x="1153008" y="166687"/>
                            <a:pt x="1098335" y="219170"/>
                          </a:cubicBezTo>
                          <a:cubicBezTo>
                            <a:pt x="1038137" y="276987"/>
                            <a:pt x="953650" y="292513"/>
                            <a:pt x="873164" y="294037"/>
                          </a:cubicBezTo>
                          <a:cubicBezTo>
                            <a:pt x="782391" y="295751"/>
                            <a:pt x="690760" y="288322"/>
                            <a:pt x="600654" y="278035"/>
                          </a:cubicBezTo>
                          <a:cubicBezTo>
                            <a:pt x="507975" y="267557"/>
                            <a:pt x="415869" y="251746"/>
                            <a:pt x="324905" y="231172"/>
                          </a:cubicBezTo>
                          <a:cubicBezTo>
                            <a:pt x="220797" y="207645"/>
                            <a:pt x="118308" y="177451"/>
                            <a:pt x="17914" y="141256"/>
                          </a:cubicBezTo>
                          <a:cubicBezTo>
                            <a:pt x="7" y="134874"/>
                            <a:pt x="-7708" y="163354"/>
                            <a:pt x="10104" y="169831"/>
                          </a:cubicBezTo>
                          <a:lnTo>
                            <a:pt x="10104" y="169831"/>
                          </a:lnTo>
                          <a:close/>
                        </a:path>
                      </a:pathLst>
                    </a:custGeom>
                    <a:solidFill>
                      <a:srgbClr val="C66C6A"/>
                    </a:solidFill>
                    <a:ln w="9525" cap="flat">
                      <a:noFill/>
                      <a:prstDash val="solid"/>
                      <a:miter/>
                    </a:ln>
                  </p:spPr>
                  <p:txBody>
                    <a:bodyPr rtlCol="0" anchor="ctr"/>
                    <a:lstStyle/>
                    <a:p>
                      <a:endParaRPr lang="zh-CN" altLang="en-US"/>
                    </a:p>
                  </p:txBody>
                </p:sp>
                <p:sp>
                  <p:nvSpPr>
                    <p:cNvPr id="274" name="任意多边形 139">
                      <a:extLst>
                        <a:ext uri="{FF2B5EF4-FFF2-40B4-BE49-F238E27FC236}">
                          <a16:creationId xmlns:a16="http://schemas.microsoft.com/office/drawing/2014/main" id="{CE5444D7-9348-D814-0736-58963FF675B1}"/>
                        </a:ext>
                      </a:extLst>
                    </p:cNvPr>
                    <p:cNvSpPr/>
                    <p:nvPr/>
                  </p:nvSpPr>
                  <p:spPr>
                    <a:xfrm>
                      <a:off x="3238514" y="2225508"/>
                      <a:ext cx="288171" cy="739819"/>
                    </a:xfrm>
                    <a:custGeom>
                      <a:avLst/>
                      <a:gdLst>
                        <a:gd name="connsiteX0" fmla="*/ 3986 w 288171"/>
                        <a:gd name="connsiteY0" fmla="*/ 25630 h 739819"/>
                        <a:gd name="connsiteX1" fmla="*/ 140860 w 288171"/>
                        <a:gd name="connsiteY1" fmla="*/ 115260 h 739819"/>
                        <a:gd name="connsiteX2" fmla="*/ 247636 w 288171"/>
                        <a:gd name="connsiteY2" fmla="*/ 205176 h 739819"/>
                        <a:gd name="connsiteX3" fmla="*/ 223633 w 288171"/>
                        <a:gd name="connsiteY3" fmla="*/ 367387 h 739819"/>
                        <a:gd name="connsiteX4" fmla="*/ 134002 w 288171"/>
                        <a:gd name="connsiteY4" fmla="*/ 533979 h 739819"/>
                        <a:gd name="connsiteX5" fmla="*/ 21226 w 288171"/>
                        <a:gd name="connsiteY5" fmla="*/ 718098 h 739819"/>
                        <a:gd name="connsiteX6" fmla="*/ 46753 w 288171"/>
                        <a:gd name="connsiteY6" fmla="*/ 733052 h 739819"/>
                        <a:gd name="connsiteX7" fmla="*/ 245159 w 288171"/>
                        <a:gd name="connsiteY7" fmla="*/ 390247 h 739819"/>
                        <a:gd name="connsiteX8" fmla="*/ 282307 w 288171"/>
                        <a:gd name="connsiteY8" fmla="*/ 213082 h 739819"/>
                        <a:gd name="connsiteX9" fmla="*/ 183723 w 288171"/>
                        <a:gd name="connsiteY9" fmla="*/ 105164 h 739819"/>
                        <a:gd name="connsiteX10" fmla="*/ 24846 w 288171"/>
                        <a:gd name="connsiteY10" fmla="*/ 4675 h 739819"/>
                        <a:gd name="connsiteX11" fmla="*/ 3986 w 288171"/>
                        <a:gd name="connsiteY11" fmla="*/ 25630 h 739819"/>
                        <a:gd name="connsiteX12" fmla="*/ 3986 w 288171"/>
                        <a:gd name="connsiteY12" fmla="*/ 25630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171" h="739819">
                          <a:moveTo>
                            <a:pt x="3986" y="25630"/>
                          </a:moveTo>
                          <a:cubicBezTo>
                            <a:pt x="41324" y="67159"/>
                            <a:pt x="92283" y="89924"/>
                            <a:pt x="140860" y="115260"/>
                          </a:cubicBezTo>
                          <a:cubicBezTo>
                            <a:pt x="181818" y="136692"/>
                            <a:pt x="226204" y="162219"/>
                            <a:pt x="247636" y="205176"/>
                          </a:cubicBezTo>
                          <a:cubicBezTo>
                            <a:pt x="274020" y="258231"/>
                            <a:pt x="247921" y="318905"/>
                            <a:pt x="223633" y="367387"/>
                          </a:cubicBezTo>
                          <a:cubicBezTo>
                            <a:pt x="195439" y="423775"/>
                            <a:pt x="165244" y="479211"/>
                            <a:pt x="134002" y="533979"/>
                          </a:cubicBezTo>
                          <a:cubicBezTo>
                            <a:pt x="98284" y="596463"/>
                            <a:pt x="60660" y="657900"/>
                            <a:pt x="21226" y="718098"/>
                          </a:cubicBezTo>
                          <a:cubicBezTo>
                            <a:pt x="10844" y="734100"/>
                            <a:pt x="36371" y="748863"/>
                            <a:pt x="46753" y="733052"/>
                          </a:cubicBezTo>
                          <a:cubicBezTo>
                            <a:pt x="118953" y="622467"/>
                            <a:pt x="185342" y="508071"/>
                            <a:pt x="245159" y="390247"/>
                          </a:cubicBezTo>
                          <a:cubicBezTo>
                            <a:pt x="272401" y="336621"/>
                            <a:pt x="300690" y="274137"/>
                            <a:pt x="282307" y="213082"/>
                          </a:cubicBezTo>
                          <a:cubicBezTo>
                            <a:pt x="267543" y="163933"/>
                            <a:pt x="226395" y="130215"/>
                            <a:pt x="183723" y="105164"/>
                          </a:cubicBezTo>
                          <a:cubicBezTo>
                            <a:pt x="129621" y="73350"/>
                            <a:pt x="67899" y="52491"/>
                            <a:pt x="24846" y="4675"/>
                          </a:cubicBezTo>
                          <a:cubicBezTo>
                            <a:pt x="12082" y="-9422"/>
                            <a:pt x="-8777" y="11533"/>
                            <a:pt x="3986" y="25630"/>
                          </a:cubicBezTo>
                          <a:lnTo>
                            <a:pt x="3986" y="25630"/>
                          </a:lnTo>
                          <a:close/>
                        </a:path>
                      </a:pathLst>
                    </a:custGeom>
                    <a:solidFill>
                      <a:srgbClr val="C66C6A"/>
                    </a:solidFill>
                    <a:ln w="9525" cap="flat">
                      <a:noFill/>
                      <a:prstDash val="solid"/>
                      <a:miter/>
                    </a:ln>
                  </p:spPr>
                  <p:txBody>
                    <a:bodyPr rtlCol="0" anchor="ctr"/>
                    <a:lstStyle/>
                    <a:p>
                      <a:endParaRPr lang="zh-CN" altLang="en-US"/>
                    </a:p>
                  </p:txBody>
                </p:sp>
                <p:sp>
                  <p:nvSpPr>
                    <p:cNvPr id="275" name="任意多边形 140">
                      <a:extLst>
                        <a:ext uri="{FF2B5EF4-FFF2-40B4-BE49-F238E27FC236}">
                          <a16:creationId xmlns:a16="http://schemas.microsoft.com/office/drawing/2014/main" id="{10E3986B-D64B-E69B-5B70-6B2096728D57}"/>
                        </a:ext>
                      </a:extLst>
                    </p:cNvPr>
                    <p:cNvSpPr/>
                    <p:nvPr/>
                  </p:nvSpPr>
                  <p:spPr>
                    <a:xfrm>
                      <a:off x="4072936" y="1562034"/>
                      <a:ext cx="462210" cy="269242"/>
                    </a:xfrm>
                    <a:custGeom>
                      <a:avLst/>
                      <a:gdLst>
                        <a:gd name="connsiteX0" fmla="*/ 10240 w 462210"/>
                        <a:gd name="connsiteY0" fmla="*/ 154085 h 269242"/>
                        <a:gd name="connsiteX1" fmla="*/ 176737 w 462210"/>
                        <a:gd name="connsiteY1" fmla="*/ 209140 h 269242"/>
                        <a:gd name="connsiteX2" fmla="*/ 261796 w 462210"/>
                        <a:gd name="connsiteY2" fmla="*/ 237334 h 269242"/>
                        <a:gd name="connsiteX3" fmla="*/ 341139 w 462210"/>
                        <a:gd name="connsiteY3" fmla="*/ 262861 h 269242"/>
                        <a:gd name="connsiteX4" fmla="*/ 462202 w 462210"/>
                        <a:gd name="connsiteY4" fmla="*/ 213521 h 269242"/>
                        <a:gd name="connsiteX5" fmla="*/ 403528 w 462210"/>
                        <a:gd name="connsiteY5" fmla="*/ 95221 h 269242"/>
                        <a:gd name="connsiteX6" fmla="*/ 281989 w 462210"/>
                        <a:gd name="connsiteY6" fmla="*/ 2352 h 269242"/>
                        <a:gd name="connsiteX7" fmla="*/ 267034 w 462210"/>
                        <a:gd name="connsiteY7" fmla="*/ 27879 h 269242"/>
                        <a:gd name="connsiteX8" fmla="*/ 429531 w 462210"/>
                        <a:gd name="connsiteY8" fmla="*/ 195805 h 269242"/>
                        <a:gd name="connsiteX9" fmla="*/ 431817 w 462210"/>
                        <a:gd name="connsiteY9" fmla="*/ 221808 h 269242"/>
                        <a:gd name="connsiteX10" fmla="*/ 408195 w 462210"/>
                        <a:gd name="connsiteY10" fmla="*/ 238667 h 269242"/>
                        <a:gd name="connsiteX11" fmla="*/ 338472 w 462210"/>
                        <a:gd name="connsiteY11" fmla="*/ 231333 h 269242"/>
                        <a:gd name="connsiteX12" fmla="*/ 188263 w 462210"/>
                        <a:gd name="connsiteY12" fmla="*/ 181898 h 269242"/>
                        <a:gd name="connsiteX13" fmla="*/ 18051 w 462210"/>
                        <a:gd name="connsiteY13" fmla="*/ 125605 h 269242"/>
                        <a:gd name="connsiteX14" fmla="*/ 10240 w 462210"/>
                        <a:gd name="connsiteY14" fmla="*/ 154085 h 269242"/>
                        <a:gd name="connsiteX15" fmla="*/ 10240 w 462210"/>
                        <a:gd name="connsiteY15" fmla="*/ 154085 h 2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210" h="269242">
                          <a:moveTo>
                            <a:pt x="10240" y="154085"/>
                          </a:moveTo>
                          <a:cubicBezTo>
                            <a:pt x="65771" y="172468"/>
                            <a:pt x="121207" y="190852"/>
                            <a:pt x="176737" y="209140"/>
                          </a:cubicBezTo>
                          <a:cubicBezTo>
                            <a:pt x="205122" y="218569"/>
                            <a:pt x="233506" y="227904"/>
                            <a:pt x="261796" y="237334"/>
                          </a:cubicBezTo>
                          <a:cubicBezTo>
                            <a:pt x="288085" y="246001"/>
                            <a:pt x="314278" y="255717"/>
                            <a:pt x="341139" y="262861"/>
                          </a:cubicBezTo>
                          <a:cubicBezTo>
                            <a:pt x="384097" y="274291"/>
                            <a:pt x="463154" y="276862"/>
                            <a:pt x="462202" y="213521"/>
                          </a:cubicBezTo>
                          <a:cubicBezTo>
                            <a:pt x="461535" y="169516"/>
                            <a:pt x="432484" y="126177"/>
                            <a:pt x="403528" y="95221"/>
                          </a:cubicBezTo>
                          <a:cubicBezTo>
                            <a:pt x="368571" y="57883"/>
                            <a:pt x="325042" y="29498"/>
                            <a:pt x="281989" y="2352"/>
                          </a:cubicBezTo>
                          <a:cubicBezTo>
                            <a:pt x="265891" y="-7840"/>
                            <a:pt x="251032" y="17782"/>
                            <a:pt x="267034" y="27879"/>
                          </a:cubicBezTo>
                          <a:cubicBezTo>
                            <a:pt x="331900" y="68646"/>
                            <a:pt x="408004" y="117223"/>
                            <a:pt x="429531" y="195805"/>
                          </a:cubicBezTo>
                          <a:cubicBezTo>
                            <a:pt x="431817" y="203996"/>
                            <a:pt x="434008" y="213331"/>
                            <a:pt x="431817" y="221808"/>
                          </a:cubicBezTo>
                          <a:cubicBezTo>
                            <a:pt x="428959" y="232762"/>
                            <a:pt x="418101" y="236476"/>
                            <a:pt x="408195" y="238667"/>
                          </a:cubicBezTo>
                          <a:cubicBezTo>
                            <a:pt x="384954" y="243811"/>
                            <a:pt x="360760" y="238000"/>
                            <a:pt x="338472" y="231333"/>
                          </a:cubicBezTo>
                          <a:cubicBezTo>
                            <a:pt x="287989" y="216283"/>
                            <a:pt x="238269" y="198376"/>
                            <a:pt x="188263" y="181898"/>
                          </a:cubicBezTo>
                          <a:cubicBezTo>
                            <a:pt x="131494" y="163134"/>
                            <a:pt x="74820" y="144370"/>
                            <a:pt x="18051" y="125605"/>
                          </a:cubicBezTo>
                          <a:cubicBezTo>
                            <a:pt x="-47" y="119605"/>
                            <a:pt x="-7762" y="148180"/>
                            <a:pt x="10240" y="154085"/>
                          </a:cubicBezTo>
                          <a:lnTo>
                            <a:pt x="10240" y="154085"/>
                          </a:lnTo>
                          <a:close/>
                        </a:path>
                      </a:pathLst>
                    </a:custGeom>
                    <a:solidFill>
                      <a:srgbClr val="C66C6A"/>
                    </a:solidFill>
                    <a:ln w="9525" cap="flat">
                      <a:noFill/>
                      <a:prstDash val="solid"/>
                      <a:miter/>
                    </a:ln>
                  </p:spPr>
                  <p:txBody>
                    <a:bodyPr rtlCol="0" anchor="ctr"/>
                    <a:lstStyle/>
                    <a:p>
                      <a:endParaRPr lang="zh-CN" altLang="en-US"/>
                    </a:p>
                  </p:txBody>
                </p:sp>
                <p:sp>
                  <p:nvSpPr>
                    <p:cNvPr id="276" name="任意多边形 141">
                      <a:extLst>
                        <a:ext uri="{FF2B5EF4-FFF2-40B4-BE49-F238E27FC236}">
                          <a16:creationId xmlns:a16="http://schemas.microsoft.com/office/drawing/2014/main" id="{F0FBBC6D-E4A5-E8E1-61C0-F826BCA12C0F}"/>
                        </a:ext>
                      </a:extLst>
                    </p:cNvPr>
                    <p:cNvSpPr/>
                    <p:nvPr/>
                  </p:nvSpPr>
                  <p:spPr>
                    <a:xfrm>
                      <a:off x="3247444" y="1986982"/>
                      <a:ext cx="610963" cy="276427"/>
                    </a:xfrm>
                    <a:custGeom>
                      <a:avLst/>
                      <a:gdLst>
                        <a:gd name="connsiteX0" fmla="*/ 585130 w 610963"/>
                        <a:gd name="connsiteY0" fmla="*/ 3647 h 276427"/>
                        <a:gd name="connsiteX1" fmla="*/ 145075 w 610963"/>
                        <a:gd name="connsiteY1" fmla="*/ 211007 h 276427"/>
                        <a:gd name="connsiteX2" fmla="*/ 10487 w 610963"/>
                        <a:gd name="connsiteY2" fmla="*/ 247392 h 276427"/>
                        <a:gd name="connsiteX3" fmla="*/ 18297 w 610963"/>
                        <a:gd name="connsiteY3" fmla="*/ 275872 h 276427"/>
                        <a:gd name="connsiteX4" fmla="*/ 490166 w 610963"/>
                        <a:gd name="connsiteY4" fmla="*/ 105374 h 276427"/>
                        <a:gd name="connsiteX5" fmla="*/ 605990 w 610963"/>
                        <a:gd name="connsiteY5" fmla="*/ 24507 h 276427"/>
                        <a:gd name="connsiteX6" fmla="*/ 585130 w 610963"/>
                        <a:gd name="connsiteY6" fmla="*/ 3647 h 276427"/>
                        <a:gd name="connsiteX7" fmla="*/ 585130 w 610963"/>
                        <a:gd name="connsiteY7" fmla="*/ 3647 h 27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963" h="276427">
                          <a:moveTo>
                            <a:pt x="585130" y="3647"/>
                          </a:moveTo>
                          <a:cubicBezTo>
                            <a:pt x="458638" y="108899"/>
                            <a:pt x="301285" y="166239"/>
                            <a:pt x="145075" y="211007"/>
                          </a:cubicBezTo>
                          <a:cubicBezTo>
                            <a:pt x="100403" y="223770"/>
                            <a:pt x="55445" y="235676"/>
                            <a:pt x="10487" y="247392"/>
                          </a:cubicBezTo>
                          <a:cubicBezTo>
                            <a:pt x="-7896" y="252250"/>
                            <a:pt x="-86" y="280730"/>
                            <a:pt x="18297" y="275872"/>
                          </a:cubicBezTo>
                          <a:cubicBezTo>
                            <a:pt x="179841" y="233581"/>
                            <a:pt x="344529" y="189766"/>
                            <a:pt x="490166" y="105374"/>
                          </a:cubicBezTo>
                          <a:cubicBezTo>
                            <a:pt x="530933" y="81657"/>
                            <a:pt x="569795" y="54701"/>
                            <a:pt x="605990" y="24507"/>
                          </a:cubicBezTo>
                          <a:cubicBezTo>
                            <a:pt x="620658" y="12410"/>
                            <a:pt x="599608" y="-8449"/>
                            <a:pt x="585130" y="3647"/>
                          </a:cubicBezTo>
                          <a:lnTo>
                            <a:pt x="585130" y="3647"/>
                          </a:lnTo>
                          <a:close/>
                        </a:path>
                      </a:pathLst>
                    </a:custGeom>
                    <a:solidFill>
                      <a:srgbClr val="C66C6A"/>
                    </a:solidFill>
                    <a:ln w="9525" cap="flat">
                      <a:noFill/>
                      <a:prstDash val="solid"/>
                      <a:miter/>
                    </a:ln>
                  </p:spPr>
                  <p:txBody>
                    <a:bodyPr rtlCol="0" anchor="ctr"/>
                    <a:lstStyle/>
                    <a:p>
                      <a:endParaRPr lang="zh-CN" altLang="en-US"/>
                    </a:p>
                  </p:txBody>
                </p:sp>
                <p:sp>
                  <p:nvSpPr>
                    <p:cNvPr id="277" name="任意多边形 142">
                      <a:extLst>
                        <a:ext uri="{FF2B5EF4-FFF2-40B4-BE49-F238E27FC236}">
                          <a16:creationId xmlns:a16="http://schemas.microsoft.com/office/drawing/2014/main" id="{2FAACB69-C3A0-88AC-9E1A-E157413A9226}"/>
                        </a:ext>
                      </a:extLst>
                    </p:cNvPr>
                    <p:cNvSpPr/>
                    <p:nvPr/>
                  </p:nvSpPr>
                  <p:spPr>
                    <a:xfrm>
                      <a:off x="4592574" y="1956622"/>
                      <a:ext cx="370533" cy="347371"/>
                    </a:xfrm>
                    <a:custGeom>
                      <a:avLst/>
                      <a:gdLst>
                        <a:gd name="connsiteX0" fmla="*/ 343090 w 370533"/>
                        <a:gd name="connsiteY0" fmla="*/ 7337 h 347371"/>
                        <a:gd name="connsiteX1" fmla="*/ 108109 w 370533"/>
                        <a:gd name="connsiteY1" fmla="*/ 287658 h 347371"/>
                        <a:gd name="connsiteX2" fmla="*/ 14764 w 370533"/>
                        <a:gd name="connsiteY2" fmla="*/ 317757 h 347371"/>
                        <a:gd name="connsiteX3" fmla="*/ 0 w 370533"/>
                        <a:gd name="connsiteY3" fmla="*/ 332521 h 347371"/>
                        <a:gd name="connsiteX4" fmla="*/ 14764 w 370533"/>
                        <a:gd name="connsiteY4" fmla="*/ 347284 h 347371"/>
                        <a:gd name="connsiteX5" fmla="*/ 311467 w 370533"/>
                        <a:gd name="connsiteY5" fmla="*/ 122304 h 347371"/>
                        <a:gd name="connsiteX6" fmla="*/ 368617 w 370533"/>
                        <a:gd name="connsiteY6" fmla="*/ 22291 h 347371"/>
                        <a:gd name="connsiteX7" fmla="*/ 343090 w 370533"/>
                        <a:gd name="connsiteY7" fmla="*/ 7337 h 347371"/>
                        <a:gd name="connsiteX8" fmla="*/ 343090 w 370533"/>
                        <a:gd name="connsiteY8" fmla="*/ 7337 h 34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33" h="347371">
                          <a:moveTo>
                            <a:pt x="343090" y="7337"/>
                          </a:moveTo>
                          <a:cubicBezTo>
                            <a:pt x="284321" y="114874"/>
                            <a:pt x="220789" y="228603"/>
                            <a:pt x="108109" y="287658"/>
                          </a:cubicBezTo>
                          <a:cubicBezTo>
                            <a:pt x="79058" y="302898"/>
                            <a:pt x="47339" y="313661"/>
                            <a:pt x="14764" y="317757"/>
                          </a:cubicBezTo>
                          <a:cubicBezTo>
                            <a:pt x="6858" y="318709"/>
                            <a:pt x="0" y="323853"/>
                            <a:pt x="0" y="332521"/>
                          </a:cubicBezTo>
                          <a:cubicBezTo>
                            <a:pt x="0" y="339760"/>
                            <a:pt x="6763" y="348332"/>
                            <a:pt x="14764" y="347284"/>
                          </a:cubicBezTo>
                          <a:cubicBezTo>
                            <a:pt x="147638" y="330520"/>
                            <a:pt x="244030" y="230889"/>
                            <a:pt x="311467" y="122304"/>
                          </a:cubicBezTo>
                          <a:cubicBezTo>
                            <a:pt x="331756" y="89633"/>
                            <a:pt x="350139" y="55915"/>
                            <a:pt x="368617" y="22291"/>
                          </a:cubicBezTo>
                          <a:cubicBezTo>
                            <a:pt x="377666" y="5527"/>
                            <a:pt x="352234" y="-9427"/>
                            <a:pt x="343090" y="7337"/>
                          </a:cubicBezTo>
                          <a:lnTo>
                            <a:pt x="343090" y="7337"/>
                          </a:lnTo>
                          <a:close/>
                        </a:path>
                      </a:pathLst>
                    </a:custGeom>
                    <a:solidFill>
                      <a:srgbClr val="C66C6A"/>
                    </a:solidFill>
                    <a:ln w="9525" cap="flat">
                      <a:noFill/>
                      <a:prstDash val="solid"/>
                      <a:miter/>
                    </a:ln>
                  </p:spPr>
                  <p:txBody>
                    <a:bodyPr rtlCol="0" anchor="ctr"/>
                    <a:lstStyle/>
                    <a:p>
                      <a:endParaRPr lang="zh-CN" altLang="en-US"/>
                    </a:p>
                  </p:txBody>
                </p:sp>
              </p:grpSp>
            </p:grpSp>
            <p:grpSp>
              <p:nvGrpSpPr>
                <p:cNvPr id="235" name="组合 234">
                  <a:extLst>
                    <a:ext uri="{FF2B5EF4-FFF2-40B4-BE49-F238E27FC236}">
                      <a16:creationId xmlns:a16="http://schemas.microsoft.com/office/drawing/2014/main" id="{957E8977-0560-92A1-7E19-60AE5A0050FF}"/>
                    </a:ext>
                  </a:extLst>
                </p:cNvPr>
                <p:cNvGrpSpPr/>
                <p:nvPr/>
              </p:nvGrpSpPr>
              <p:grpSpPr>
                <a:xfrm>
                  <a:off x="4818125" y="2439444"/>
                  <a:ext cx="260485" cy="304782"/>
                  <a:chOff x="4818125" y="2439444"/>
                  <a:chExt cx="260485" cy="304782"/>
                </a:xfrm>
              </p:grpSpPr>
              <p:sp>
                <p:nvSpPr>
                  <p:cNvPr id="267" name="任意多边形 144">
                    <a:extLst>
                      <a:ext uri="{FF2B5EF4-FFF2-40B4-BE49-F238E27FC236}">
                        <a16:creationId xmlns:a16="http://schemas.microsoft.com/office/drawing/2014/main" id="{9DA6505D-C5F5-EA1B-6A6D-B6594CF2BABC}"/>
                      </a:ext>
                    </a:extLst>
                  </p:cNvPr>
                  <p:cNvSpPr/>
                  <p:nvPr/>
                </p:nvSpPr>
                <p:spPr>
                  <a:xfrm>
                    <a:off x="4818125" y="2439444"/>
                    <a:ext cx="260485" cy="304782"/>
                  </a:xfrm>
                  <a:custGeom>
                    <a:avLst/>
                    <a:gdLst>
                      <a:gd name="connsiteX0" fmla="*/ 0 w 260485"/>
                      <a:gd name="connsiteY0" fmla="*/ 92205 h 304782"/>
                      <a:gd name="connsiteX1" fmla="*/ 157353 w 260485"/>
                      <a:gd name="connsiteY1" fmla="*/ 1908 h 304782"/>
                      <a:gd name="connsiteX2" fmla="*/ 237839 w 260485"/>
                      <a:gd name="connsiteY2" fmla="*/ 202981 h 304782"/>
                      <a:gd name="connsiteX3" fmla="*/ 43815 w 260485"/>
                      <a:gd name="connsiteY3" fmla="*/ 298707 h 304782"/>
                    </a:gdLst>
                    <a:ahLst/>
                    <a:cxnLst>
                      <a:cxn ang="0">
                        <a:pos x="connsiteX0" y="connsiteY0"/>
                      </a:cxn>
                      <a:cxn ang="0">
                        <a:pos x="connsiteX1" y="connsiteY1"/>
                      </a:cxn>
                      <a:cxn ang="0">
                        <a:pos x="connsiteX2" y="connsiteY2"/>
                      </a:cxn>
                      <a:cxn ang="0">
                        <a:pos x="connsiteX3" y="connsiteY3"/>
                      </a:cxn>
                    </a:cxnLst>
                    <a:rect l="l" t="t" r="r" b="b"/>
                    <a:pathLst>
                      <a:path w="260485" h="304782">
                        <a:moveTo>
                          <a:pt x="0" y="92205"/>
                        </a:moveTo>
                        <a:cubicBezTo>
                          <a:pt x="0" y="92205"/>
                          <a:pt x="33242" y="-15523"/>
                          <a:pt x="157353" y="1908"/>
                        </a:cubicBezTo>
                        <a:cubicBezTo>
                          <a:pt x="281559" y="19434"/>
                          <a:pt x="272796" y="126114"/>
                          <a:pt x="237839" y="202981"/>
                        </a:cubicBezTo>
                        <a:cubicBezTo>
                          <a:pt x="202883" y="279943"/>
                          <a:pt x="171545" y="321091"/>
                          <a:pt x="43815" y="298707"/>
                        </a:cubicBezTo>
                      </a:path>
                    </a:pathLst>
                  </a:custGeom>
                  <a:solidFill>
                    <a:srgbClr val="ED9885"/>
                  </a:solidFill>
                  <a:ln w="9525" cap="flat">
                    <a:noFill/>
                    <a:prstDash val="solid"/>
                    <a:miter/>
                  </a:ln>
                </p:spPr>
                <p:txBody>
                  <a:bodyPr rtlCol="0" anchor="ctr"/>
                  <a:lstStyle/>
                  <a:p>
                    <a:endParaRPr lang="zh-CN" altLang="en-US"/>
                  </a:p>
                </p:txBody>
              </p:sp>
              <p:sp>
                <p:nvSpPr>
                  <p:cNvPr id="268" name="任意多边形 145">
                    <a:extLst>
                      <a:ext uri="{FF2B5EF4-FFF2-40B4-BE49-F238E27FC236}">
                        <a16:creationId xmlns:a16="http://schemas.microsoft.com/office/drawing/2014/main" id="{7118484A-BFD4-FFFE-872A-AF735363809D}"/>
                      </a:ext>
                    </a:extLst>
                  </p:cNvPr>
                  <p:cNvSpPr/>
                  <p:nvPr/>
                </p:nvSpPr>
                <p:spPr>
                  <a:xfrm>
                    <a:off x="4818221" y="2448306"/>
                    <a:ext cx="100254" cy="295275"/>
                  </a:xfrm>
                  <a:custGeom>
                    <a:avLst/>
                    <a:gdLst>
                      <a:gd name="connsiteX0" fmla="*/ 100013 w 100254"/>
                      <a:gd name="connsiteY0" fmla="*/ 145447 h 295275"/>
                      <a:gd name="connsiteX1" fmla="*/ 80486 w 100254"/>
                      <a:gd name="connsiteY1" fmla="*/ 0 h 295275"/>
                      <a:gd name="connsiteX2" fmla="*/ 0 w 100254"/>
                      <a:gd name="connsiteY2" fmla="*/ 83439 h 295275"/>
                      <a:gd name="connsiteX3" fmla="*/ 43815 w 100254"/>
                      <a:gd name="connsiteY3" fmla="*/ 290036 h 295275"/>
                      <a:gd name="connsiteX4" fmla="*/ 85153 w 100254"/>
                      <a:gd name="connsiteY4" fmla="*/ 295275 h 295275"/>
                      <a:gd name="connsiteX5" fmla="*/ 100013 w 100254"/>
                      <a:gd name="connsiteY5" fmla="*/ 145447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54" h="295275">
                        <a:moveTo>
                          <a:pt x="100013" y="145447"/>
                        </a:moveTo>
                        <a:cubicBezTo>
                          <a:pt x="98869" y="96583"/>
                          <a:pt x="93345" y="47244"/>
                          <a:pt x="80486" y="0"/>
                        </a:cubicBezTo>
                        <a:cubicBezTo>
                          <a:pt x="18764" y="22860"/>
                          <a:pt x="0" y="83439"/>
                          <a:pt x="0" y="83439"/>
                        </a:cubicBezTo>
                        <a:lnTo>
                          <a:pt x="43815" y="290036"/>
                        </a:lnTo>
                        <a:cubicBezTo>
                          <a:pt x="58864" y="292703"/>
                          <a:pt x="72580" y="294323"/>
                          <a:pt x="85153" y="295275"/>
                        </a:cubicBezTo>
                        <a:cubicBezTo>
                          <a:pt x="99155" y="247079"/>
                          <a:pt x="101060" y="194405"/>
                          <a:pt x="100013" y="145447"/>
                        </a:cubicBezTo>
                        <a:close/>
                      </a:path>
                    </a:pathLst>
                  </a:custGeom>
                  <a:solidFill>
                    <a:srgbClr val="E15C57"/>
                  </a:solidFill>
                  <a:ln w="9525" cap="flat">
                    <a:noFill/>
                    <a:prstDash val="solid"/>
                    <a:miter/>
                  </a:ln>
                </p:spPr>
                <p:txBody>
                  <a:bodyPr rtlCol="0" anchor="ctr"/>
                  <a:lstStyle/>
                  <a:p>
                    <a:endParaRPr lang="zh-CN" altLang="en-US"/>
                  </a:p>
                </p:txBody>
              </p:sp>
              <p:sp>
                <p:nvSpPr>
                  <p:cNvPr id="269" name="任意多边形 146">
                    <a:extLst>
                      <a:ext uri="{FF2B5EF4-FFF2-40B4-BE49-F238E27FC236}">
                        <a16:creationId xmlns:a16="http://schemas.microsoft.com/office/drawing/2014/main" id="{060F500B-9964-B3EA-DC6B-7C7E5C0AEC5C}"/>
                      </a:ext>
                    </a:extLst>
                  </p:cNvPr>
                  <p:cNvSpPr/>
                  <p:nvPr/>
                </p:nvSpPr>
                <p:spPr>
                  <a:xfrm>
                    <a:off x="4858428" y="2491320"/>
                    <a:ext cx="203785" cy="146802"/>
                  </a:xfrm>
                  <a:custGeom>
                    <a:avLst/>
                    <a:gdLst>
                      <a:gd name="connsiteX0" fmla="*/ 199347 w 203785"/>
                      <a:gd name="connsiteY0" fmla="*/ 31566 h 146802"/>
                      <a:gd name="connsiteX1" fmla="*/ 78665 w 203785"/>
                      <a:gd name="connsiteY1" fmla="*/ 11087 h 146802"/>
                      <a:gd name="connsiteX2" fmla="*/ 369 w 203785"/>
                      <a:gd name="connsiteY2" fmla="*/ 127292 h 146802"/>
                      <a:gd name="connsiteX3" fmla="*/ 23134 w 203785"/>
                      <a:gd name="connsiteY3" fmla="*/ 144818 h 146802"/>
                      <a:gd name="connsiteX4" fmla="*/ 103811 w 203785"/>
                      <a:gd name="connsiteY4" fmla="*/ 119387 h 146802"/>
                      <a:gd name="connsiteX5" fmla="*/ 119337 w 203785"/>
                      <a:gd name="connsiteY5" fmla="*/ 103861 h 146802"/>
                      <a:gd name="connsiteX6" fmla="*/ 103811 w 203785"/>
                      <a:gd name="connsiteY6" fmla="*/ 88335 h 146802"/>
                      <a:gd name="connsiteX7" fmla="*/ 39517 w 203785"/>
                      <a:gd name="connsiteY7" fmla="*/ 103670 h 146802"/>
                      <a:gd name="connsiteX8" fmla="*/ 90190 w 203785"/>
                      <a:gd name="connsiteY8" fmla="*/ 39948 h 146802"/>
                      <a:gd name="connsiteX9" fmla="*/ 177439 w 203785"/>
                      <a:gd name="connsiteY9" fmla="*/ 53474 h 146802"/>
                      <a:gd name="connsiteX10" fmla="*/ 199347 w 203785"/>
                      <a:gd name="connsiteY10" fmla="*/ 53474 h 146802"/>
                      <a:gd name="connsiteX11" fmla="*/ 199347 w 203785"/>
                      <a:gd name="connsiteY11" fmla="*/ 31566 h 1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785" h="146802">
                        <a:moveTo>
                          <a:pt x="199347" y="31566"/>
                        </a:moveTo>
                        <a:cubicBezTo>
                          <a:pt x="170676" y="-4057"/>
                          <a:pt x="117813" y="-7486"/>
                          <a:pt x="78665" y="11087"/>
                        </a:cubicBezTo>
                        <a:cubicBezTo>
                          <a:pt x="34373" y="32138"/>
                          <a:pt x="9894" y="81382"/>
                          <a:pt x="369" y="127292"/>
                        </a:cubicBezTo>
                        <a:cubicBezTo>
                          <a:pt x="-2393" y="140627"/>
                          <a:pt x="10847" y="151391"/>
                          <a:pt x="23134" y="144818"/>
                        </a:cubicBezTo>
                        <a:cubicBezTo>
                          <a:pt x="48185" y="131579"/>
                          <a:pt x="75617" y="122720"/>
                          <a:pt x="103811" y="119387"/>
                        </a:cubicBezTo>
                        <a:cubicBezTo>
                          <a:pt x="112098" y="118434"/>
                          <a:pt x="119337" y="112910"/>
                          <a:pt x="119337" y="103861"/>
                        </a:cubicBezTo>
                        <a:cubicBezTo>
                          <a:pt x="119337" y="96241"/>
                          <a:pt x="112193" y="87383"/>
                          <a:pt x="103811" y="88335"/>
                        </a:cubicBezTo>
                        <a:cubicBezTo>
                          <a:pt x="81618" y="90907"/>
                          <a:pt x="60186" y="96050"/>
                          <a:pt x="39517" y="103670"/>
                        </a:cubicBezTo>
                        <a:cubicBezTo>
                          <a:pt x="49423" y="77477"/>
                          <a:pt x="65235" y="53474"/>
                          <a:pt x="90190" y="39948"/>
                        </a:cubicBezTo>
                        <a:cubicBezTo>
                          <a:pt x="118384" y="24708"/>
                          <a:pt x="156675" y="27661"/>
                          <a:pt x="177439" y="53474"/>
                        </a:cubicBezTo>
                        <a:cubicBezTo>
                          <a:pt x="182678" y="60046"/>
                          <a:pt x="193917" y="58903"/>
                          <a:pt x="199347" y="53474"/>
                        </a:cubicBezTo>
                        <a:cubicBezTo>
                          <a:pt x="205824" y="47092"/>
                          <a:pt x="204681" y="38138"/>
                          <a:pt x="199347" y="31566"/>
                        </a:cubicBezTo>
                        <a:close/>
                      </a:path>
                    </a:pathLst>
                  </a:custGeom>
                  <a:solidFill>
                    <a:srgbClr val="E15C57"/>
                  </a:solidFill>
                  <a:ln w="9525" cap="flat">
                    <a:noFill/>
                    <a:prstDash val="solid"/>
                    <a:miter/>
                  </a:ln>
                </p:spPr>
                <p:txBody>
                  <a:bodyPr rtlCol="0" anchor="ctr"/>
                  <a:lstStyle/>
                  <a:p>
                    <a:endParaRPr lang="zh-CN" altLang="en-US"/>
                  </a:p>
                </p:txBody>
              </p:sp>
            </p:grpSp>
            <p:grpSp>
              <p:nvGrpSpPr>
                <p:cNvPr id="236" name="组合 235">
                  <a:extLst>
                    <a:ext uri="{FF2B5EF4-FFF2-40B4-BE49-F238E27FC236}">
                      <a16:creationId xmlns:a16="http://schemas.microsoft.com/office/drawing/2014/main" id="{12D9753C-87AB-6F1D-4D81-04A725CFF37F}"/>
                    </a:ext>
                  </a:extLst>
                </p:cNvPr>
                <p:cNvGrpSpPr/>
                <p:nvPr/>
              </p:nvGrpSpPr>
              <p:grpSpPr>
                <a:xfrm>
                  <a:off x="3445430" y="2612339"/>
                  <a:ext cx="386381" cy="355389"/>
                  <a:chOff x="3445430" y="2612339"/>
                  <a:chExt cx="386381" cy="355389"/>
                </a:xfrm>
              </p:grpSpPr>
              <p:sp>
                <p:nvSpPr>
                  <p:cNvPr id="264" name="任意多边形 148">
                    <a:extLst>
                      <a:ext uri="{FF2B5EF4-FFF2-40B4-BE49-F238E27FC236}">
                        <a16:creationId xmlns:a16="http://schemas.microsoft.com/office/drawing/2014/main" id="{D9855082-C700-36C1-DDDB-1E8EDD391DA2}"/>
                      </a:ext>
                    </a:extLst>
                  </p:cNvPr>
                  <p:cNvSpPr/>
                  <p:nvPr/>
                </p:nvSpPr>
                <p:spPr>
                  <a:xfrm>
                    <a:off x="3445430" y="2612339"/>
                    <a:ext cx="386381" cy="355389"/>
                  </a:xfrm>
                  <a:custGeom>
                    <a:avLst/>
                    <a:gdLst>
                      <a:gd name="connsiteX0" fmla="*/ 386382 w 386381"/>
                      <a:gd name="connsiteY0" fmla="*/ 250495 h 355389"/>
                      <a:gd name="connsiteX1" fmla="*/ 89107 w 386381"/>
                      <a:gd name="connsiteY1" fmla="*/ 353650 h 355389"/>
                      <a:gd name="connsiteX2" fmla="*/ 71581 w 386381"/>
                      <a:gd name="connsiteY2" fmla="*/ 54565 h 355389"/>
                      <a:gd name="connsiteX3" fmla="*/ 311134 w 386381"/>
                      <a:gd name="connsiteY3" fmla="*/ 28372 h 355389"/>
                      <a:gd name="connsiteX4" fmla="*/ 386382 w 386381"/>
                      <a:gd name="connsiteY4" fmla="*/ 250495 h 355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1" h="355389">
                        <a:moveTo>
                          <a:pt x="386382" y="250495"/>
                        </a:moveTo>
                        <a:cubicBezTo>
                          <a:pt x="386382" y="250495"/>
                          <a:pt x="188738" y="371176"/>
                          <a:pt x="89107" y="353650"/>
                        </a:cubicBezTo>
                        <a:cubicBezTo>
                          <a:pt x="-10620" y="336124"/>
                          <a:pt x="-40338" y="159531"/>
                          <a:pt x="71581" y="54565"/>
                        </a:cubicBezTo>
                        <a:cubicBezTo>
                          <a:pt x="183499" y="-50400"/>
                          <a:pt x="311134" y="28372"/>
                          <a:pt x="311134" y="28372"/>
                        </a:cubicBezTo>
                        <a:lnTo>
                          <a:pt x="386382" y="250495"/>
                        </a:lnTo>
                        <a:close/>
                      </a:path>
                    </a:pathLst>
                  </a:custGeom>
                  <a:solidFill>
                    <a:srgbClr val="F7AC97"/>
                  </a:solidFill>
                  <a:ln w="9525" cap="flat">
                    <a:noFill/>
                    <a:prstDash val="solid"/>
                    <a:miter/>
                  </a:ln>
                </p:spPr>
                <p:txBody>
                  <a:bodyPr rtlCol="0" anchor="ctr"/>
                  <a:lstStyle/>
                  <a:p>
                    <a:endParaRPr lang="zh-CN" altLang="en-US"/>
                  </a:p>
                </p:txBody>
              </p:sp>
              <p:sp>
                <p:nvSpPr>
                  <p:cNvPr id="265" name="任意多边形 149">
                    <a:extLst>
                      <a:ext uri="{FF2B5EF4-FFF2-40B4-BE49-F238E27FC236}">
                        <a16:creationId xmlns:a16="http://schemas.microsoft.com/office/drawing/2014/main" id="{B64B1526-9735-86B5-3655-21B5A1F205AD}"/>
                      </a:ext>
                    </a:extLst>
                  </p:cNvPr>
                  <p:cNvSpPr/>
                  <p:nvPr/>
                </p:nvSpPr>
                <p:spPr>
                  <a:xfrm>
                    <a:off x="3445439" y="2614326"/>
                    <a:ext cx="177298" cy="320516"/>
                  </a:xfrm>
                  <a:custGeom>
                    <a:avLst/>
                    <a:gdLst>
                      <a:gd name="connsiteX0" fmla="*/ 177299 w 177298"/>
                      <a:gd name="connsiteY0" fmla="*/ 0 h 320516"/>
                      <a:gd name="connsiteX1" fmla="*/ 71571 w 177298"/>
                      <a:gd name="connsiteY1" fmla="*/ 52673 h 320516"/>
                      <a:gd name="connsiteX2" fmla="*/ 35091 w 177298"/>
                      <a:gd name="connsiteY2" fmla="*/ 320516 h 320516"/>
                      <a:gd name="connsiteX3" fmla="*/ 177299 w 177298"/>
                      <a:gd name="connsiteY3" fmla="*/ 0 h 320516"/>
                    </a:gdLst>
                    <a:ahLst/>
                    <a:cxnLst>
                      <a:cxn ang="0">
                        <a:pos x="connsiteX0" y="connsiteY0"/>
                      </a:cxn>
                      <a:cxn ang="0">
                        <a:pos x="connsiteX1" y="connsiteY1"/>
                      </a:cxn>
                      <a:cxn ang="0">
                        <a:pos x="connsiteX2" y="connsiteY2"/>
                      </a:cxn>
                      <a:cxn ang="0">
                        <a:pos x="connsiteX3" y="connsiteY3"/>
                      </a:cxn>
                    </a:cxnLst>
                    <a:rect l="l" t="t" r="r" b="b"/>
                    <a:pathLst>
                      <a:path w="177298" h="320516">
                        <a:moveTo>
                          <a:pt x="177299" y="0"/>
                        </a:moveTo>
                        <a:cubicBezTo>
                          <a:pt x="143485" y="4858"/>
                          <a:pt x="106814" y="19717"/>
                          <a:pt x="71571" y="52673"/>
                        </a:cubicBezTo>
                        <a:cubicBezTo>
                          <a:pt x="-16249" y="134969"/>
                          <a:pt x="-16821" y="261366"/>
                          <a:pt x="35091" y="320516"/>
                        </a:cubicBezTo>
                        <a:cubicBezTo>
                          <a:pt x="37377" y="198025"/>
                          <a:pt x="89574" y="87344"/>
                          <a:pt x="177299" y="0"/>
                        </a:cubicBezTo>
                        <a:close/>
                      </a:path>
                    </a:pathLst>
                  </a:custGeom>
                  <a:solidFill>
                    <a:srgbClr val="FDD9C9"/>
                  </a:solidFill>
                  <a:ln w="9525" cap="flat">
                    <a:noFill/>
                    <a:prstDash val="solid"/>
                    <a:miter/>
                  </a:ln>
                </p:spPr>
                <p:txBody>
                  <a:bodyPr rtlCol="0" anchor="ctr"/>
                  <a:lstStyle/>
                  <a:p>
                    <a:endParaRPr lang="zh-CN" altLang="en-US"/>
                  </a:p>
                </p:txBody>
              </p:sp>
              <p:sp>
                <p:nvSpPr>
                  <p:cNvPr id="266" name="任意多边形 150">
                    <a:extLst>
                      <a:ext uri="{FF2B5EF4-FFF2-40B4-BE49-F238E27FC236}">
                        <a16:creationId xmlns:a16="http://schemas.microsoft.com/office/drawing/2014/main" id="{F3CB6676-82F1-6CBD-5E4D-1B36F6FE868D}"/>
                      </a:ext>
                    </a:extLst>
                  </p:cNvPr>
                  <p:cNvSpPr/>
                  <p:nvPr/>
                </p:nvSpPr>
                <p:spPr>
                  <a:xfrm>
                    <a:off x="3495944" y="2707896"/>
                    <a:ext cx="267684" cy="130139"/>
                  </a:xfrm>
                  <a:custGeom>
                    <a:avLst/>
                    <a:gdLst>
                      <a:gd name="connsiteX0" fmla="*/ 260144 w 267684"/>
                      <a:gd name="connsiteY0" fmla="*/ 33685 h 130139"/>
                      <a:gd name="connsiteX1" fmla="*/ 106887 w 267684"/>
                      <a:gd name="connsiteY1" fmla="*/ 8253 h 130139"/>
                      <a:gd name="connsiteX2" fmla="*/ 1064 w 267684"/>
                      <a:gd name="connsiteY2" fmla="*/ 111409 h 130139"/>
                      <a:gd name="connsiteX3" fmla="*/ 30973 w 267684"/>
                      <a:gd name="connsiteY3" fmla="*/ 119695 h 130139"/>
                      <a:gd name="connsiteX4" fmla="*/ 117936 w 267684"/>
                      <a:gd name="connsiteY4" fmla="*/ 37304 h 130139"/>
                      <a:gd name="connsiteX5" fmla="*/ 212424 w 267684"/>
                      <a:gd name="connsiteY5" fmla="*/ 42352 h 130139"/>
                      <a:gd name="connsiteX6" fmla="*/ 177753 w 267684"/>
                      <a:gd name="connsiteY6" fmla="*/ 53306 h 130139"/>
                      <a:gd name="connsiteX7" fmla="*/ 151083 w 267684"/>
                      <a:gd name="connsiteY7" fmla="*/ 107408 h 130139"/>
                      <a:gd name="connsiteX8" fmla="*/ 180992 w 267684"/>
                      <a:gd name="connsiteY8" fmla="*/ 99121 h 130139"/>
                      <a:gd name="connsiteX9" fmla="*/ 207852 w 267684"/>
                      <a:gd name="connsiteY9" fmla="*/ 74452 h 130139"/>
                      <a:gd name="connsiteX10" fmla="*/ 260049 w 267684"/>
                      <a:gd name="connsiteY10" fmla="*/ 60545 h 130139"/>
                      <a:gd name="connsiteX11" fmla="*/ 260144 w 267684"/>
                      <a:gd name="connsiteY11" fmla="*/ 33685 h 13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684" h="130139">
                        <a:moveTo>
                          <a:pt x="260144" y="33685"/>
                        </a:moveTo>
                        <a:cubicBezTo>
                          <a:pt x="217282" y="1395"/>
                          <a:pt x="157941" y="-8987"/>
                          <a:pt x="106887" y="8253"/>
                        </a:cubicBezTo>
                        <a:cubicBezTo>
                          <a:pt x="57738" y="24826"/>
                          <a:pt x="19257" y="63117"/>
                          <a:pt x="1064" y="111409"/>
                        </a:cubicBezTo>
                        <a:cubicBezTo>
                          <a:pt x="-5984" y="130078"/>
                          <a:pt x="24020" y="138174"/>
                          <a:pt x="30973" y="119695"/>
                        </a:cubicBezTo>
                        <a:cubicBezTo>
                          <a:pt x="45546" y="81119"/>
                          <a:pt x="78598" y="49591"/>
                          <a:pt x="117936" y="37304"/>
                        </a:cubicBezTo>
                        <a:cubicBezTo>
                          <a:pt x="149369" y="27493"/>
                          <a:pt x="182706" y="29875"/>
                          <a:pt x="212424" y="42352"/>
                        </a:cubicBezTo>
                        <a:cubicBezTo>
                          <a:pt x="200423" y="44543"/>
                          <a:pt x="188516" y="46829"/>
                          <a:pt x="177753" y="53306"/>
                        </a:cubicBezTo>
                        <a:cubicBezTo>
                          <a:pt x="158608" y="64927"/>
                          <a:pt x="146130" y="84739"/>
                          <a:pt x="151083" y="107408"/>
                        </a:cubicBezTo>
                        <a:cubicBezTo>
                          <a:pt x="155274" y="126934"/>
                          <a:pt x="185183" y="118648"/>
                          <a:pt x="180992" y="99121"/>
                        </a:cubicBezTo>
                        <a:cubicBezTo>
                          <a:pt x="178039" y="85310"/>
                          <a:pt x="197660" y="77119"/>
                          <a:pt x="207852" y="74452"/>
                        </a:cubicBezTo>
                        <a:cubicBezTo>
                          <a:pt x="225664" y="69975"/>
                          <a:pt x="243190" y="68451"/>
                          <a:pt x="260049" y="60545"/>
                        </a:cubicBezTo>
                        <a:cubicBezTo>
                          <a:pt x="271860" y="55021"/>
                          <a:pt x="268431" y="39971"/>
                          <a:pt x="260144" y="33685"/>
                        </a:cubicBezTo>
                        <a:close/>
                      </a:path>
                    </a:pathLst>
                  </a:custGeom>
                  <a:solidFill>
                    <a:srgbClr val="E15C57"/>
                  </a:solidFill>
                  <a:ln w="9525" cap="flat">
                    <a:noFill/>
                    <a:prstDash val="solid"/>
                    <a:miter/>
                  </a:ln>
                </p:spPr>
                <p:txBody>
                  <a:bodyPr rtlCol="0" anchor="ctr"/>
                  <a:lstStyle/>
                  <a:p>
                    <a:endParaRPr lang="zh-CN" altLang="en-US"/>
                  </a:p>
                </p:txBody>
              </p:sp>
            </p:grpSp>
            <p:grpSp>
              <p:nvGrpSpPr>
                <p:cNvPr id="237" name="组合 236">
                  <a:extLst>
                    <a:ext uri="{FF2B5EF4-FFF2-40B4-BE49-F238E27FC236}">
                      <a16:creationId xmlns:a16="http://schemas.microsoft.com/office/drawing/2014/main" id="{DFDD3446-7AE3-7EBB-8C6F-4AEF25F8E3F8}"/>
                    </a:ext>
                  </a:extLst>
                </p:cNvPr>
                <p:cNvGrpSpPr/>
                <p:nvPr/>
              </p:nvGrpSpPr>
              <p:grpSpPr>
                <a:xfrm>
                  <a:off x="3748079" y="2117026"/>
                  <a:ext cx="1139317" cy="990732"/>
                  <a:chOff x="3748079" y="2117026"/>
                  <a:chExt cx="1139317" cy="990732"/>
                </a:xfrm>
              </p:grpSpPr>
              <p:sp>
                <p:nvSpPr>
                  <p:cNvPr id="258" name="任意多边形 152">
                    <a:extLst>
                      <a:ext uri="{FF2B5EF4-FFF2-40B4-BE49-F238E27FC236}">
                        <a16:creationId xmlns:a16="http://schemas.microsoft.com/office/drawing/2014/main" id="{EB26BA23-9C5F-91AE-6860-292C975E7710}"/>
                      </a:ext>
                    </a:extLst>
                  </p:cNvPr>
                  <p:cNvSpPr/>
                  <p:nvPr/>
                </p:nvSpPr>
                <p:spPr>
                  <a:xfrm>
                    <a:off x="3748079" y="2151949"/>
                    <a:ext cx="1050853" cy="955809"/>
                  </a:xfrm>
                  <a:custGeom>
                    <a:avLst/>
                    <a:gdLst>
                      <a:gd name="connsiteX0" fmla="*/ 836398 w 1050853"/>
                      <a:gd name="connsiteY0" fmla="*/ 900527 h 955809"/>
                      <a:gd name="connsiteX1" fmla="*/ 824683 w 1050853"/>
                      <a:gd name="connsiteY1" fmla="*/ 905290 h 955809"/>
                      <a:gd name="connsiteX2" fmla="*/ 955747 w 1050853"/>
                      <a:gd name="connsiteY2" fmla="*/ 708694 h 955809"/>
                      <a:gd name="connsiteX3" fmla="*/ 1050044 w 1050853"/>
                      <a:gd name="connsiteY3" fmla="*/ 361222 h 955809"/>
                      <a:gd name="connsiteX4" fmla="*/ 923457 w 1050853"/>
                      <a:gd name="connsiteY4" fmla="*/ 74043 h 955809"/>
                      <a:gd name="connsiteX5" fmla="*/ 915551 w 1050853"/>
                      <a:gd name="connsiteY5" fmla="*/ 64994 h 955809"/>
                      <a:gd name="connsiteX6" fmla="*/ 818206 w 1050853"/>
                      <a:gd name="connsiteY6" fmla="*/ 1844 h 955809"/>
                      <a:gd name="connsiteX7" fmla="*/ 619419 w 1050853"/>
                      <a:gd name="connsiteY7" fmla="*/ 5844 h 955809"/>
                      <a:gd name="connsiteX8" fmla="*/ 585415 w 1050853"/>
                      <a:gd name="connsiteY8" fmla="*/ 51659 h 955809"/>
                      <a:gd name="connsiteX9" fmla="*/ 590558 w 1050853"/>
                      <a:gd name="connsiteY9" fmla="*/ 86521 h 955809"/>
                      <a:gd name="connsiteX10" fmla="*/ 549029 w 1050853"/>
                      <a:gd name="connsiteY10" fmla="*/ 119192 h 955809"/>
                      <a:gd name="connsiteX11" fmla="*/ 366911 w 1050853"/>
                      <a:gd name="connsiteY11" fmla="*/ 173770 h 955809"/>
                      <a:gd name="connsiteX12" fmla="*/ 31631 w 1050853"/>
                      <a:gd name="connsiteY12" fmla="*/ 222347 h 955809"/>
                      <a:gd name="connsiteX13" fmla="*/ 18582 w 1050853"/>
                      <a:gd name="connsiteY13" fmla="*/ 226729 h 955809"/>
                      <a:gd name="connsiteX14" fmla="*/ 123643 w 1050853"/>
                      <a:gd name="connsiteY14" fmla="*/ 798705 h 955809"/>
                      <a:gd name="connsiteX15" fmla="*/ 836398 w 1050853"/>
                      <a:gd name="connsiteY15" fmla="*/ 900527 h 955809"/>
                      <a:gd name="connsiteX16" fmla="*/ 836398 w 1050853"/>
                      <a:gd name="connsiteY16" fmla="*/ 900527 h 955809"/>
                      <a:gd name="connsiteX17" fmla="*/ 816968 w 1050853"/>
                      <a:gd name="connsiteY17" fmla="*/ 859189 h 955809"/>
                      <a:gd name="connsiteX18" fmla="*/ 806299 w 1050853"/>
                      <a:gd name="connsiteY18" fmla="*/ 838901 h 955809"/>
                      <a:gd name="connsiteX19" fmla="*/ 820682 w 1050853"/>
                      <a:gd name="connsiteY19" fmla="*/ 828042 h 955809"/>
                      <a:gd name="connsiteX20" fmla="*/ 832684 w 1050853"/>
                      <a:gd name="connsiteY20" fmla="*/ 822518 h 955809"/>
                      <a:gd name="connsiteX21" fmla="*/ 856210 w 1050853"/>
                      <a:gd name="connsiteY21" fmla="*/ 811659 h 955809"/>
                      <a:gd name="connsiteX22" fmla="*/ 872117 w 1050853"/>
                      <a:gd name="connsiteY22" fmla="*/ 818136 h 955809"/>
                      <a:gd name="connsiteX23" fmla="*/ 873070 w 1050853"/>
                      <a:gd name="connsiteY23" fmla="*/ 822041 h 955809"/>
                      <a:gd name="connsiteX24" fmla="*/ 873736 w 1050853"/>
                      <a:gd name="connsiteY24" fmla="*/ 824232 h 955809"/>
                      <a:gd name="connsiteX25" fmla="*/ 865545 w 1050853"/>
                      <a:gd name="connsiteY25" fmla="*/ 842901 h 955809"/>
                      <a:gd name="connsiteX26" fmla="*/ 853448 w 1050853"/>
                      <a:gd name="connsiteY26" fmla="*/ 851188 h 955809"/>
                      <a:gd name="connsiteX27" fmla="*/ 830398 w 1050853"/>
                      <a:gd name="connsiteY27" fmla="*/ 858808 h 955809"/>
                      <a:gd name="connsiteX28" fmla="*/ 816968 w 1050853"/>
                      <a:gd name="connsiteY28" fmla="*/ 859189 h 95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0853" h="955809">
                        <a:moveTo>
                          <a:pt x="836398" y="900527"/>
                        </a:moveTo>
                        <a:cubicBezTo>
                          <a:pt x="832493" y="902147"/>
                          <a:pt x="828588" y="903766"/>
                          <a:pt x="824683" y="905290"/>
                        </a:cubicBezTo>
                        <a:cubicBezTo>
                          <a:pt x="874308" y="843568"/>
                          <a:pt x="918599" y="777941"/>
                          <a:pt x="955747" y="708694"/>
                        </a:cubicBezTo>
                        <a:cubicBezTo>
                          <a:pt x="1011563" y="604490"/>
                          <a:pt x="1057569" y="481427"/>
                          <a:pt x="1050044" y="361222"/>
                        </a:cubicBezTo>
                        <a:cubicBezTo>
                          <a:pt x="1043186" y="252351"/>
                          <a:pt x="993085" y="156149"/>
                          <a:pt x="923457" y="74043"/>
                        </a:cubicBezTo>
                        <a:cubicBezTo>
                          <a:pt x="920885" y="70995"/>
                          <a:pt x="918123" y="67947"/>
                          <a:pt x="915551" y="64994"/>
                        </a:cubicBezTo>
                        <a:cubicBezTo>
                          <a:pt x="881928" y="41182"/>
                          <a:pt x="849448" y="20227"/>
                          <a:pt x="818206" y="1844"/>
                        </a:cubicBezTo>
                        <a:cubicBezTo>
                          <a:pt x="752007" y="-1109"/>
                          <a:pt x="685713" y="-1014"/>
                          <a:pt x="619419" y="5844"/>
                        </a:cubicBezTo>
                        <a:cubicBezTo>
                          <a:pt x="589891" y="8892"/>
                          <a:pt x="570270" y="29371"/>
                          <a:pt x="585415" y="51659"/>
                        </a:cubicBezTo>
                        <a:cubicBezTo>
                          <a:pt x="594940" y="65756"/>
                          <a:pt x="595987" y="77948"/>
                          <a:pt x="590558" y="86521"/>
                        </a:cubicBezTo>
                        <a:cubicBezTo>
                          <a:pt x="581795" y="100046"/>
                          <a:pt x="566650" y="110333"/>
                          <a:pt x="549029" y="119192"/>
                        </a:cubicBezTo>
                        <a:cubicBezTo>
                          <a:pt x="494451" y="146814"/>
                          <a:pt x="429395" y="161292"/>
                          <a:pt x="366911" y="173770"/>
                        </a:cubicBezTo>
                        <a:cubicBezTo>
                          <a:pt x="256421" y="195773"/>
                          <a:pt x="142121" y="201773"/>
                          <a:pt x="31631" y="222347"/>
                        </a:cubicBezTo>
                        <a:cubicBezTo>
                          <a:pt x="26488" y="223300"/>
                          <a:pt x="22201" y="224824"/>
                          <a:pt x="18582" y="226729"/>
                        </a:cubicBezTo>
                        <a:cubicBezTo>
                          <a:pt x="-27138" y="351602"/>
                          <a:pt x="12867" y="697454"/>
                          <a:pt x="123643" y="798705"/>
                        </a:cubicBezTo>
                        <a:cubicBezTo>
                          <a:pt x="243372" y="907862"/>
                          <a:pt x="529789" y="1028924"/>
                          <a:pt x="836398" y="900527"/>
                        </a:cubicBezTo>
                        <a:cubicBezTo>
                          <a:pt x="836398" y="900527"/>
                          <a:pt x="836398" y="900527"/>
                          <a:pt x="836398" y="900527"/>
                        </a:cubicBezTo>
                        <a:close/>
                        <a:moveTo>
                          <a:pt x="816968" y="859189"/>
                        </a:moveTo>
                        <a:cubicBezTo>
                          <a:pt x="807633" y="857760"/>
                          <a:pt x="802109" y="847473"/>
                          <a:pt x="806299" y="838901"/>
                        </a:cubicBezTo>
                        <a:cubicBezTo>
                          <a:pt x="809157" y="832995"/>
                          <a:pt x="815063" y="830709"/>
                          <a:pt x="820682" y="828042"/>
                        </a:cubicBezTo>
                        <a:lnTo>
                          <a:pt x="832684" y="822518"/>
                        </a:lnTo>
                        <a:cubicBezTo>
                          <a:pt x="840494" y="818898"/>
                          <a:pt x="848400" y="815279"/>
                          <a:pt x="856210" y="811659"/>
                        </a:cubicBezTo>
                        <a:cubicBezTo>
                          <a:pt x="862402" y="808802"/>
                          <a:pt x="869355" y="812326"/>
                          <a:pt x="872117" y="818136"/>
                        </a:cubicBezTo>
                        <a:cubicBezTo>
                          <a:pt x="872689" y="819374"/>
                          <a:pt x="872974" y="820708"/>
                          <a:pt x="873070" y="822041"/>
                        </a:cubicBezTo>
                        <a:cubicBezTo>
                          <a:pt x="873356" y="822708"/>
                          <a:pt x="873546" y="823470"/>
                          <a:pt x="873736" y="824232"/>
                        </a:cubicBezTo>
                        <a:cubicBezTo>
                          <a:pt x="875546" y="831566"/>
                          <a:pt x="870689" y="838329"/>
                          <a:pt x="865545" y="842901"/>
                        </a:cubicBezTo>
                        <a:cubicBezTo>
                          <a:pt x="861926" y="846235"/>
                          <a:pt x="857735" y="848807"/>
                          <a:pt x="853448" y="851188"/>
                        </a:cubicBezTo>
                        <a:cubicBezTo>
                          <a:pt x="846400" y="855188"/>
                          <a:pt x="838399" y="857760"/>
                          <a:pt x="830398" y="858808"/>
                        </a:cubicBezTo>
                        <a:cubicBezTo>
                          <a:pt x="826111" y="859379"/>
                          <a:pt x="821159" y="859856"/>
                          <a:pt x="816968" y="859189"/>
                        </a:cubicBezTo>
                        <a:close/>
                      </a:path>
                    </a:pathLst>
                  </a:custGeom>
                  <a:solidFill>
                    <a:srgbClr val="F7AC97"/>
                  </a:solidFill>
                  <a:ln w="9525" cap="flat">
                    <a:noFill/>
                    <a:prstDash val="solid"/>
                    <a:miter/>
                  </a:ln>
                </p:spPr>
                <p:txBody>
                  <a:bodyPr rtlCol="0" anchor="ctr"/>
                  <a:lstStyle/>
                  <a:p>
                    <a:endParaRPr lang="zh-CN" altLang="en-US"/>
                  </a:p>
                </p:txBody>
              </p:sp>
              <p:sp>
                <p:nvSpPr>
                  <p:cNvPr id="259" name="任意多边形 153">
                    <a:extLst>
                      <a:ext uri="{FF2B5EF4-FFF2-40B4-BE49-F238E27FC236}">
                        <a16:creationId xmlns:a16="http://schemas.microsoft.com/office/drawing/2014/main" id="{FB948DF6-7B93-A87E-D636-78018728CD0B}"/>
                      </a:ext>
                    </a:extLst>
                  </p:cNvPr>
                  <p:cNvSpPr/>
                  <p:nvPr/>
                </p:nvSpPr>
                <p:spPr>
                  <a:xfrm>
                    <a:off x="4552861" y="2962501"/>
                    <a:ext cx="69245" cy="48866"/>
                  </a:xfrm>
                  <a:custGeom>
                    <a:avLst/>
                    <a:gdLst>
                      <a:gd name="connsiteX0" fmla="*/ 48571 w 69245"/>
                      <a:gd name="connsiteY0" fmla="*/ 40540 h 48866"/>
                      <a:gd name="connsiteX1" fmla="*/ 60667 w 69245"/>
                      <a:gd name="connsiteY1" fmla="*/ 32253 h 48866"/>
                      <a:gd name="connsiteX2" fmla="*/ 68859 w 69245"/>
                      <a:gd name="connsiteY2" fmla="*/ 13584 h 48866"/>
                      <a:gd name="connsiteX3" fmla="*/ 68192 w 69245"/>
                      <a:gd name="connsiteY3" fmla="*/ 11394 h 48866"/>
                      <a:gd name="connsiteX4" fmla="*/ 67240 w 69245"/>
                      <a:gd name="connsiteY4" fmla="*/ 7488 h 48866"/>
                      <a:gd name="connsiteX5" fmla="*/ 51333 w 69245"/>
                      <a:gd name="connsiteY5" fmla="*/ 1011 h 48866"/>
                      <a:gd name="connsiteX6" fmla="*/ 27806 w 69245"/>
                      <a:gd name="connsiteY6" fmla="*/ 11870 h 48866"/>
                      <a:gd name="connsiteX7" fmla="*/ 15805 w 69245"/>
                      <a:gd name="connsiteY7" fmla="*/ 17394 h 48866"/>
                      <a:gd name="connsiteX8" fmla="*/ 1422 w 69245"/>
                      <a:gd name="connsiteY8" fmla="*/ 28253 h 48866"/>
                      <a:gd name="connsiteX9" fmla="*/ 12090 w 69245"/>
                      <a:gd name="connsiteY9" fmla="*/ 48541 h 48866"/>
                      <a:gd name="connsiteX10" fmla="*/ 25520 w 69245"/>
                      <a:gd name="connsiteY10" fmla="*/ 48160 h 48866"/>
                      <a:gd name="connsiteX11" fmla="*/ 48571 w 69245"/>
                      <a:gd name="connsiteY11" fmla="*/ 40540 h 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45" h="48866">
                        <a:moveTo>
                          <a:pt x="48571" y="40540"/>
                        </a:moveTo>
                        <a:cubicBezTo>
                          <a:pt x="52857" y="38159"/>
                          <a:pt x="56953" y="35492"/>
                          <a:pt x="60667" y="32253"/>
                        </a:cubicBezTo>
                        <a:cubicBezTo>
                          <a:pt x="65811" y="27586"/>
                          <a:pt x="70669" y="20919"/>
                          <a:pt x="68859" y="13584"/>
                        </a:cubicBezTo>
                        <a:cubicBezTo>
                          <a:pt x="68668" y="12822"/>
                          <a:pt x="68478" y="12156"/>
                          <a:pt x="68192" y="11394"/>
                        </a:cubicBezTo>
                        <a:cubicBezTo>
                          <a:pt x="68097" y="10060"/>
                          <a:pt x="67811" y="8727"/>
                          <a:pt x="67240" y="7488"/>
                        </a:cubicBezTo>
                        <a:cubicBezTo>
                          <a:pt x="64477" y="1678"/>
                          <a:pt x="57524" y="-1846"/>
                          <a:pt x="51333" y="1011"/>
                        </a:cubicBezTo>
                        <a:cubicBezTo>
                          <a:pt x="43522" y="4631"/>
                          <a:pt x="35617" y="8250"/>
                          <a:pt x="27806" y="11870"/>
                        </a:cubicBezTo>
                        <a:cubicBezTo>
                          <a:pt x="23806" y="13680"/>
                          <a:pt x="19805" y="15585"/>
                          <a:pt x="15805" y="17394"/>
                        </a:cubicBezTo>
                        <a:cubicBezTo>
                          <a:pt x="10185" y="19966"/>
                          <a:pt x="4375" y="22252"/>
                          <a:pt x="1422" y="28253"/>
                        </a:cubicBezTo>
                        <a:cubicBezTo>
                          <a:pt x="-2769" y="36825"/>
                          <a:pt x="2755" y="47112"/>
                          <a:pt x="12090" y="48541"/>
                        </a:cubicBezTo>
                        <a:cubicBezTo>
                          <a:pt x="16376" y="49208"/>
                          <a:pt x="21234" y="48732"/>
                          <a:pt x="25520" y="48160"/>
                        </a:cubicBezTo>
                        <a:cubicBezTo>
                          <a:pt x="33521" y="47112"/>
                          <a:pt x="41522" y="44541"/>
                          <a:pt x="48571" y="40540"/>
                        </a:cubicBezTo>
                        <a:close/>
                      </a:path>
                    </a:pathLst>
                  </a:custGeom>
                  <a:solidFill>
                    <a:srgbClr val="ED9885"/>
                  </a:solidFill>
                  <a:ln w="9525" cap="flat">
                    <a:noFill/>
                    <a:prstDash val="solid"/>
                    <a:miter/>
                  </a:ln>
                </p:spPr>
                <p:txBody>
                  <a:bodyPr rtlCol="0" anchor="ctr"/>
                  <a:lstStyle/>
                  <a:p>
                    <a:endParaRPr lang="zh-CN" altLang="en-US"/>
                  </a:p>
                </p:txBody>
              </p:sp>
              <p:sp>
                <p:nvSpPr>
                  <p:cNvPr id="260" name="任意多边形 154">
                    <a:extLst>
                      <a:ext uri="{FF2B5EF4-FFF2-40B4-BE49-F238E27FC236}">
                        <a16:creationId xmlns:a16="http://schemas.microsoft.com/office/drawing/2014/main" id="{BCF0BB4D-559D-43E6-AD67-45BC273FD320}"/>
                      </a:ext>
                    </a:extLst>
                  </p:cNvPr>
                  <p:cNvSpPr/>
                  <p:nvPr/>
                </p:nvSpPr>
                <p:spPr>
                  <a:xfrm>
                    <a:off x="3749325" y="2356008"/>
                    <a:ext cx="28193" cy="25050"/>
                  </a:xfrm>
                  <a:custGeom>
                    <a:avLst/>
                    <a:gdLst>
                      <a:gd name="connsiteX0" fmla="*/ 1905 w 28193"/>
                      <a:gd name="connsiteY0" fmla="*/ 4286 h 25050"/>
                      <a:gd name="connsiteX1" fmla="*/ 0 w 28193"/>
                      <a:gd name="connsiteY1" fmla="*/ 22479 h 25050"/>
                      <a:gd name="connsiteX2" fmla="*/ 4953 w 28193"/>
                      <a:gd name="connsiteY2" fmla="*/ 23336 h 25050"/>
                      <a:gd name="connsiteX3" fmla="*/ 13240 w 28193"/>
                      <a:gd name="connsiteY3" fmla="*/ 25051 h 25050"/>
                      <a:gd name="connsiteX4" fmla="*/ 17431 w 28193"/>
                      <a:gd name="connsiteY4" fmla="*/ 22574 h 25050"/>
                      <a:gd name="connsiteX5" fmla="*/ 28194 w 28193"/>
                      <a:gd name="connsiteY5" fmla="*/ 0 h 25050"/>
                      <a:gd name="connsiteX6" fmla="*/ 1905 w 28193"/>
                      <a:gd name="connsiteY6" fmla="*/ 4286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3" h="25050">
                        <a:moveTo>
                          <a:pt x="1905" y="4286"/>
                        </a:moveTo>
                        <a:cubicBezTo>
                          <a:pt x="1143" y="10192"/>
                          <a:pt x="476" y="16193"/>
                          <a:pt x="0" y="22479"/>
                        </a:cubicBezTo>
                        <a:cubicBezTo>
                          <a:pt x="1619" y="22670"/>
                          <a:pt x="3239" y="22955"/>
                          <a:pt x="4953" y="23336"/>
                        </a:cubicBezTo>
                        <a:cubicBezTo>
                          <a:pt x="7715" y="23908"/>
                          <a:pt x="10477" y="24479"/>
                          <a:pt x="13240" y="25051"/>
                        </a:cubicBezTo>
                        <a:cubicBezTo>
                          <a:pt x="14478" y="24194"/>
                          <a:pt x="15907" y="23336"/>
                          <a:pt x="17431" y="22574"/>
                        </a:cubicBezTo>
                        <a:cubicBezTo>
                          <a:pt x="20574" y="13906"/>
                          <a:pt x="24193" y="6382"/>
                          <a:pt x="28194" y="0"/>
                        </a:cubicBezTo>
                        <a:cubicBezTo>
                          <a:pt x="19336" y="1429"/>
                          <a:pt x="10573" y="2858"/>
                          <a:pt x="1905" y="4286"/>
                        </a:cubicBezTo>
                        <a:close/>
                      </a:path>
                    </a:pathLst>
                  </a:custGeom>
                  <a:solidFill>
                    <a:srgbClr val="F39180"/>
                  </a:solidFill>
                  <a:ln w="9525" cap="flat">
                    <a:noFill/>
                    <a:prstDash val="solid"/>
                    <a:miter/>
                  </a:ln>
                </p:spPr>
                <p:txBody>
                  <a:bodyPr rtlCol="0" anchor="ctr"/>
                  <a:lstStyle/>
                  <a:p>
                    <a:endParaRPr lang="zh-CN" altLang="en-US"/>
                  </a:p>
                </p:txBody>
              </p:sp>
              <p:sp>
                <p:nvSpPr>
                  <p:cNvPr id="261" name="任意多边形 155">
                    <a:extLst>
                      <a:ext uri="{FF2B5EF4-FFF2-40B4-BE49-F238E27FC236}">
                        <a16:creationId xmlns:a16="http://schemas.microsoft.com/office/drawing/2014/main" id="{5A7EC564-2C48-11B8-2CFC-5035F2EF384B}"/>
                      </a:ext>
                    </a:extLst>
                  </p:cNvPr>
                  <p:cNvSpPr/>
                  <p:nvPr/>
                </p:nvSpPr>
                <p:spPr>
                  <a:xfrm>
                    <a:off x="4513611" y="2117026"/>
                    <a:ext cx="112395" cy="40100"/>
                  </a:xfrm>
                  <a:custGeom>
                    <a:avLst/>
                    <a:gdLst>
                      <a:gd name="connsiteX0" fmla="*/ 52673 w 112395"/>
                      <a:gd name="connsiteY0" fmla="*/ 36767 h 40100"/>
                      <a:gd name="connsiteX1" fmla="*/ 112395 w 112395"/>
                      <a:gd name="connsiteY1" fmla="*/ 40100 h 40100"/>
                      <a:gd name="connsiteX2" fmla="*/ 27146 w 112395"/>
                      <a:gd name="connsiteY2" fmla="*/ 0 h 40100"/>
                      <a:gd name="connsiteX3" fmla="*/ 0 w 112395"/>
                      <a:gd name="connsiteY3" fmla="*/ 7620 h 40100"/>
                      <a:gd name="connsiteX4" fmla="*/ 52673 w 112395"/>
                      <a:gd name="connsiteY4" fmla="*/ 36767 h 4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 h="40100">
                        <a:moveTo>
                          <a:pt x="52673" y="36767"/>
                        </a:moveTo>
                        <a:cubicBezTo>
                          <a:pt x="72581" y="37624"/>
                          <a:pt x="92488" y="38767"/>
                          <a:pt x="112395" y="40100"/>
                        </a:cubicBezTo>
                        <a:cubicBezTo>
                          <a:pt x="82963" y="25051"/>
                          <a:pt x="54578" y="11716"/>
                          <a:pt x="27146" y="0"/>
                        </a:cubicBezTo>
                        <a:cubicBezTo>
                          <a:pt x="18288" y="3048"/>
                          <a:pt x="9239" y="5525"/>
                          <a:pt x="0" y="7620"/>
                        </a:cubicBezTo>
                        <a:cubicBezTo>
                          <a:pt x="17145" y="16478"/>
                          <a:pt x="34766" y="26194"/>
                          <a:pt x="52673" y="36767"/>
                        </a:cubicBezTo>
                        <a:close/>
                      </a:path>
                    </a:pathLst>
                  </a:custGeom>
                  <a:solidFill>
                    <a:srgbClr val="F39180"/>
                  </a:solidFill>
                  <a:ln w="9525" cap="flat">
                    <a:noFill/>
                    <a:prstDash val="solid"/>
                    <a:miter/>
                  </a:ln>
                </p:spPr>
                <p:txBody>
                  <a:bodyPr rtlCol="0" anchor="ctr"/>
                  <a:lstStyle/>
                  <a:p>
                    <a:endParaRPr lang="zh-CN" altLang="en-US"/>
                  </a:p>
                </p:txBody>
              </p:sp>
              <p:sp>
                <p:nvSpPr>
                  <p:cNvPr id="262" name="任意多边形 156">
                    <a:extLst>
                      <a:ext uri="{FF2B5EF4-FFF2-40B4-BE49-F238E27FC236}">
                        <a16:creationId xmlns:a16="http://schemas.microsoft.com/office/drawing/2014/main" id="{6B6A7292-EE7A-68A3-569D-C38E382CB8E6}"/>
                      </a:ext>
                    </a:extLst>
                  </p:cNvPr>
                  <p:cNvSpPr/>
                  <p:nvPr/>
                </p:nvSpPr>
                <p:spPr>
                  <a:xfrm>
                    <a:off x="3766565" y="2117883"/>
                    <a:ext cx="799718" cy="260699"/>
                  </a:xfrm>
                  <a:custGeom>
                    <a:avLst/>
                    <a:gdLst>
                      <a:gd name="connsiteX0" fmla="*/ 348424 w 799718"/>
                      <a:gd name="connsiteY0" fmla="*/ 207740 h 260699"/>
                      <a:gd name="connsiteX1" fmla="*/ 530543 w 799718"/>
                      <a:gd name="connsiteY1" fmla="*/ 153162 h 260699"/>
                      <a:gd name="connsiteX2" fmla="*/ 572072 w 799718"/>
                      <a:gd name="connsiteY2" fmla="*/ 120491 h 260699"/>
                      <a:gd name="connsiteX3" fmla="*/ 566928 w 799718"/>
                      <a:gd name="connsiteY3" fmla="*/ 85630 h 260699"/>
                      <a:gd name="connsiteX4" fmla="*/ 600932 w 799718"/>
                      <a:gd name="connsiteY4" fmla="*/ 39815 h 260699"/>
                      <a:gd name="connsiteX5" fmla="*/ 799719 w 799718"/>
                      <a:gd name="connsiteY5" fmla="*/ 35814 h 260699"/>
                      <a:gd name="connsiteX6" fmla="*/ 747046 w 799718"/>
                      <a:gd name="connsiteY6" fmla="*/ 6572 h 260699"/>
                      <a:gd name="connsiteX7" fmla="*/ 606647 w 799718"/>
                      <a:gd name="connsiteY7" fmla="*/ 13335 h 260699"/>
                      <a:gd name="connsiteX8" fmla="*/ 312230 w 799718"/>
                      <a:gd name="connsiteY8" fmla="*/ 0 h 260699"/>
                      <a:gd name="connsiteX9" fmla="*/ 436340 w 799718"/>
                      <a:gd name="connsiteY9" fmla="*/ 68675 h 260699"/>
                      <a:gd name="connsiteX10" fmla="*/ 451199 w 799718"/>
                      <a:gd name="connsiteY10" fmla="*/ 88678 h 260699"/>
                      <a:gd name="connsiteX11" fmla="*/ 446342 w 799718"/>
                      <a:gd name="connsiteY11" fmla="*/ 116396 h 260699"/>
                      <a:gd name="connsiteX12" fmla="*/ 343376 w 799718"/>
                      <a:gd name="connsiteY12" fmla="*/ 173165 h 260699"/>
                      <a:gd name="connsiteX13" fmla="*/ 10763 w 799718"/>
                      <a:gd name="connsiteY13" fmla="*/ 238125 h 260699"/>
                      <a:gd name="connsiteX14" fmla="*/ 0 w 799718"/>
                      <a:gd name="connsiteY14" fmla="*/ 260699 h 260699"/>
                      <a:gd name="connsiteX15" fmla="*/ 13049 w 799718"/>
                      <a:gd name="connsiteY15" fmla="*/ 256318 h 260699"/>
                      <a:gd name="connsiteX16" fmla="*/ 348424 w 799718"/>
                      <a:gd name="connsiteY16" fmla="*/ 207740 h 26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718" h="260699">
                        <a:moveTo>
                          <a:pt x="348424" y="207740"/>
                        </a:moveTo>
                        <a:cubicBezTo>
                          <a:pt x="410909" y="195263"/>
                          <a:pt x="475964" y="180785"/>
                          <a:pt x="530543" y="153162"/>
                        </a:cubicBezTo>
                        <a:cubicBezTo>
                          <a:pt x="548069" y="144304"/>
                          <a:pt x="563309" y="134017"/>
                          <a:pt x="572072" y="120491"/>
                        </a:cubicBezTo>
                        <a:cubicBezTo>
                          <a:pt x="577596" y="112014"/>
                          <a:pt x="576453" y="99727"/>
                          <a:pt x="566928" y="85630"/>
                        </a:cubicBezTo>
                        <a:cubicBezTo>
                          <a:pt x="551783" y="63341"/>
                          <a:pt x="571405" y="42863"/>
                          <a:pt x="600932" y="39815"/>
                        </a:cubicBezTo>
                        <a:cubicBezTo>
                          <a:pt x="667322" y="33052"/>
                          <a:pt x="733520" y="32957"/>
                          <a:pt x="799719" y="35814"/>
                        </a:cubicBezTo>
                        <a:cubicBezTo>
                          <a:pt x="781717" y="25241"/>
                          <a:pt x="764191" y="15526"/>
                          <a:pt x="747046" y="6572"/>
                        </a:cubicBezTo>
                        <a:cubicBezTo>
                          <a:pt x="702183" y="16478"/>
                          <a:pt x="652939" y="15431"/>
                          <a:pt x="606647" y="13335"/>
                        </a:cubicBezTo>
                        <a:cubicBezTo>
                          <a:pt x="508540" y="8858"/>
                          <a:pt x="410337" y="4477"/>
                          <a:pt x="312230" y="0"/>
                        </a:cubicBezTo>
                        <a:cubicBezTo>
                          <a:pt x="358140" y="13049"/>
                          <a:pt x="400907" y="36671"/>
                          <a:pt x="436340" y="68675"/>
                        </a:cubicBezTo>
                        <a:cubicBezTo>
                          <a:pt x="442627" y="74295"/>
                          <a:pt x="448818" y="80581"/>
                          <a:pt x="451199" y="88678"/>
                        </a:cubicBezTo>
                        <a:cubicBezTo>
                          <a:pt x="453866" y="97917"/>
                          <a:pt x="451009" y="107918"/>
                          <a:pt x="446342" y="116396"/>
                        </a:cubicBezTo>
                        <a:cubicBezTo>
                          <a:pt x="426911" y="151924"/>
                          <a:pt x="382905" y="164402"/>
                          <a:pt x="343376" y="173165"/>
                        </a:cubicBezTo>
                        <a:cubicBezTo>
                          <a:pt x="233077" y="197644"/>
                          <a:pt x="122206" y="219266"/>
                          <a:pt x="10763" y="238125"/>
                        </a:cubicBezTo>
                        <a:cubicBezTo>
                          <a:pt x="6763" y="244507"/>
                          <a:pt x="3143" y="252031"/>
                          <a:pt x="0" y="260699"/>
                        </a:cubicBezTo>
                        <a:cubicBezTo>
                          <a:pt x="3620" y="258794"/>
                          <a:pt x="7906" y="257270"/>
                          <a:pt x="13049" y="256318"/>
                        </a:cubicBezTo>
                        <a:cubicBezTo>
                          <a:pt x="123634" y="235744"/>
                          <a:pt x="237935" y="229838"/>
                          <a:pt x="348424" y="207740"/>
                        </a:cubicBezTo>
                        <a:close/>
                      </a:path>
                    </a:pathLst>
                  </a:custGeom>
                  <a:solidFill>
                    <a:srgbClr val="F39180"/>
                  </a:solidFill>
                  <a:ln w="9525" cap="flat">
                    <a:noFill/>
                    <a:prstDash val="solid"/>
                    <a:miter/>
                  </a:ln>
                </p:spPr>
                <p:txBody>
                  <a:bodyPr rtlCol="0" anchor="ctr"/>
                  <a:lstStyle/>
                  <a:p>
                    <a:endParaRPr lang="zh-CN" altLang="en-US"/>
                  </a:p>
                </p:txBody>
              </p:sp>
              <p:sp>
                <p:nvSpPr>
                  <p:cNvPr id="263" name="任意多边形 157">
                    <a:extLst>
                      <a:ext uri="{FF2B5EF4-FFF2-40B4-BE49-F238E27FC236}">
                        <a16:creationId xmlns:a16="http://schemas.microsoft.com/office/drawing/2014/main" id="{1DB385BD-850A-9EA0-7E38-353013A3D056}"/>
                      </a:ext>
                    </a:extLst>
                  </p:cNvPr>
                  <p:cNvSpPr/>
                  <p:nvPr/>
                </p:nvSpPr>
                <p:spPr>
                  <a:xfrm>
                    <a:off x="4572666" y="2216943"/>
                    <a:ext cx="314729" cy="840295"/>
                  </a:xfrm>
                  <a:custGeom>
                    <a:avLst/>
                    <a:gdLst>
                      <a:gd name="connsiteX0" fmla="*/ 314420 w 314729"/>
                      <a:gd name="connsiteY0" fmla="*/ 411956 h 840295"/>
                      <a:gd name="connsiteX1" fmla="*/ 312039 w 314729"/>
                      <a:gd name="connsiteY1" fmla="*/ 380333 h 840295"/>
                      <a:gd name="connsiteX2" fmla="*/ 304609 w 314729"/>
                      <a:gd name="connsiteY2" fmla="*/ 336899 h 840295"/>
                      <a:gd name="connsiteX3" fmla="*/ 297656 w 314729"/>
                      <a:gd name="connsiteY3" fmla="*/ 311182 h 840295"/>
                      <a:gd name="connsiteX4" fmla="*/ 288988 w 314729"/>
                      <a:gd name="connsiteY4" fmla="*/ 286607 h 840295"/>
                      <a:gd name="connsiteX5" fmla="*/ 269272 w 314729"/>
                      <a:gd name="connsiteY5" fmla="*/ 242506 h 840295"/>
                      <a:gd name="connsiteX6" fmla="*/ 262604 w 314729"/>
                      <a:gd name="connsiteY6" fmla="*/ 229552 h 840295"/>
                      <a:gd name="connsiteX7" fmla="*/ 252508 w 314729"/>
                      <a:gd name="connsiteY7" fmla="*/ 210979 h 840295"/>
                      <a:gd name="connsiteX8" fmla="*/ 242411 w 314729"/>
                      <a:gd name="connsiteY8" fmla="*/ 193453 h 840295"/>
                      <a:gd name="connsiteX9" fmla="*/ 233458 w 314729"/>
                      <a:gd name="connsiteY9" fmla="*/ 178594 h 840295"/>
                      <a:gd name="connsiteX10" fmla="*/ 222980 w 314729"/>
                      <a:gd name="connsiteY10" fmla="*/ 161925 h 840295"/>
                      <a:gd name="connsiteX11" fmla="*/ 203168 w 314729"/>
                      <a:gd name="connsiteY11" fmla="*/ 132017 h 840295"/>
                      <a:gd name="connsiteX12" fmla="*/ 185071 w 314729"/>
                      <a:gd name="connsiteY12" fmla="*/ 106204 h 840295"/>
                      <a:gd name="connsiteX13" fmla="*/ 170688 w 314729"/>
                      <a:gd name="connsiteY13" fmla="*/ 86582 h 840295"/>
                      <a:gd name="connsiteX14" fmla="*/ 145351 w 314729"/>
                      <a:gd name="connsiteY14" fmla="*/ 53435 h 840295"/>
                      <a:gd name="connsiteX15" fmla="*/ 135064 w 314729"/>
                      <a:gd name="connsiteY15" fmla="*/ 40481 h 840295"/>
                      <a:gd name="connsiteX16" fmla="*/ 117443 w 314729"/>
                      <a:gd name="connsiteY16" fmla="*/ 19145 h 840295"/>
                      <a:gd name="connsiteX17" fmla="*/ 90868 w 314729"/>
                      <a:gd name="connsiteY17" fmla="*/ 0 h 840295"/>
                      <a:gd name="connsiteX18" fmla="*/ 98774 w 314729"/>
                      <a:gd name="connsiteY18" fmla="*/ 9049 h 840295"/>
                      <a:gd name="connsiteX19" fmla="*/ 225361 w 314729"/>
                      <a:gd name="connsiteY19" fmla="*/ 296228 h 840295"/>
                      <a:gd name="connsiteX20" fmla="*/ 131064 w 314729"/>
                      <a:gd name="connsiteY20" fmla="*/ 643700 h 840295"/>
                      <a:gd name="connsiteX21" fmla="*/ 0 w 314729"/>
                      <a:gd name="connsiteY21" fmla="*/ 840296 h 840295"/>
                      <a:gd name="connsiteX22" fmla="*/ 19526 w 314729"/>
                      <a:gd name="connsiteY22" fmla="*/ 832390 h 840295"/>
                      <a:gd name="connsiteX23" fmla="*/ 282511 w 314729"/>
                      <a:gd name="connsiteY23" fmla="*/ 588455 h 840295"/>
                      <a:gd name="connsiteX24" fmla="*/ 305562 w 314729"/>
                      <a:gd name="connsiteY24" fmla="*/ 515684 h 840295"/>
                      <a:gd name="connsiteX25" fmla="*/ 314420 w 314729"/>
                      <a:gd name="connsiteY25" fmla="*/ 411956 h 84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729" h="840295">
                        <a:moveTo>
                          <a:pt x="314420" y="411956"/>
                        </a:moveTo>
                        <a:cubicBezTo>
                          <a:pt x="314039" y="401098"/>
                          <a:pt x="313182" y="390525"/>
                          <a:pt x="312039" y="380333"/>
                        </a:cubicBezTo>
                        <a:cubicBezTo>
                          <a:pt x="310324" y="364998"/>
                          <a:pt x="307753" y="350520"/>
                          <a:pt x="304609" y="336899"/>
                        </a:cubicBezTo>
                        <a:cubicBezTo>
                          <a:pt x="302514" y="327850"/>
                          <a:pt x="300228" y="319278"/>
                          <a:pt x="297656" y="311182"/>
                        </a:cubicBezTo>
                        <a:cubicBezTo>
                          <a:pt x="295180" y="303086"/>
                          <a:pt x="292227" y="294894"/>
                          <a:pt x="288988" y="286607"/>
                        </a:cubicBezTo>
                        <a:cubicBezTo>
                          <a:pt x="283369" y="272034"/>
                          <a:pt x="276606" y="257270"/>
                          <a:pt x="269272" y="242506"/>
                        </a:cubicBezTo>
                        <a:cubicBezTo>
                          <a:pt x="267081" y="238220"/>
                          <a:pt x="264890" y="233839"/>
                          <a:pt x="262604" y="229552"/>
                        </a:cubicBezTo>
                        <a:cubicBezTo>
                          <a:pt x="259366" y="223361"/>
                          <a:pt x="256032" y="217170"/>
                          <a:pt x="252508" y="210979"/>
                        </a:cubicBezTo>
                        <a:cubicBezTo>
                          <a:pt x="249174" y="205073"/>
                          <a:pt x="245840" y="199263"/>
                          <a:pt x="242411" y="193453"/>
                        </a:cubicBezTo>
                        <a:cubicBezTo>
                          <a:pt x="239459" y="188500"/>
                          <a:pt x="236506" y="183547"/>
                          <a:pt x="233458" y="178594"/>
                        </a:cubicBezTo>
                        <a:cubicBezTo>
                          <a:pt x="230029" y="172974"/>
                          <a:pt x="226504" y="167354"/>
                          <a:pt x="222980" y="161925"/>
                        </a:cubicBezTo>
                        <a:cubicBezTo>
                          <a:pt x="216408" y="151638"/>
                          <a:pt x="209740" y="141637"/>
                          <a:pt x="203168" y="132017"/>
                        </a:cubicBezTo>
                        <a:cubicBezTo>
                          <a:pt x="197072" y="123063"/>
                          <a:pt x="190976" y="114395"/>
                          <a:pt x="185071" y="106204"/>
                        </a:cubicBezTo>
                        <a:cubicBezTo>
                          <a:pt x="180118" y="99346"/>
                          <a:pt x="175355" y="92773"/>
                          <a:pt x="170688" y="86582"/>
                        </a:cubicBezTo>
                        <a:cubicBezTo>
                          <a:pt x="161449" y="74104"/>
                          <a:pt x="152781" y="62960"/>
                          <a:pt x="145351" y="53435"/>
                        </a:cubicBezTo>
                        <a:cubicBezTo>
                          <a:pt x="141637" y="48673"/>
                          <a:pt x="138208" y="44387"/>
                          <a:pt x="135064" y="40481"/>
                        </a:cubicBezTo>
                        <a:cubicBezTo>
                          <a:pt x="124206" y="26956"/>
                          <a:pt x="117443" y="19145"/>
                          <a:pt x="117443" y="19145"/>
                        </a:cubicBezTo>
                        <a:cubicBezTo>
                          <a:pt x="108490" y="12573"/>
                          <a:pt x="99631" y="6191"/>
                          <a:pt x="90868" y="0"/>
                        </a:cubicBezTo>
                        <a:cubicBezTo>
                          <a:pt x="93535" y="3048"/>
                          <a:pt x="96202" y="6001"/>
                          <a:pt x="98774" y="9049"/>
                        </a:cubicBezTo>
                        <a:cubicBezTo>
                          <a:pt x="168307" y="91154"/>
                          <a:pt x="218503" y="187357"/>
                          <a:pt x="225361" y="296228"/>
                        </a:cubicBezTo>
                        <a:cubicBezTo>
                          <a:pt x="232886" y="416338"/>
                          <a:pt x="186880" y="539496"/>
                          <a:pt x="131064" y="643700"/>
                        </a:cubicBezTo>
                        <a:cubicBezTo>
                          <a:pt x="93916" y="713042"/>
                          <a:pt x="49625" y="778574"/>
                          <a:pt x="0" y="840296"/>
                        </a:cubicBezTo>
                        <a:cubicBezTo>
                          <a:pt x="6477" y="837724"/>
                          <a:pt x="12954" y="835152"/>
                          <a:pt x="19526" y="832390"/>
                        </a:cubicBezTo>
                        <a:cubicBezTo>
                          <a:pt x="164592" y="769715"/>
                          <a:pt x="243649" y="679704"/>
                          <a:pt x="282511" y="588455"/>
                        </a:cubicBezTo>
                        <a:cubicBezTo>
                          <a:pt x="292894" y="564166"/>
                          <a:pt x="300418" y="539687"/>
                          <a:pt x="305562" y="515684"/>
                        </a:cubicBezTo>
                        <a:cubicBezTo>
                          <a:pt x="313277" y="479584"/>
                          <a:pt x="315659" y="444532"/>
                          <a:pt x="314420" y="411956"/>
                        </a:cubicBezTo>
                        <a:close/>
                      </a:path>
                    </a:pathLst>
                  </a:custGeom>
                  <a:solidFill>
                    <a:srgbClr val="F39180"/>
                  </a:solidFill>
                  <a:ln w="9525" cap="flat">
                    <a:noFill/>
                    <a:prstDash val="solid"/>
                    <a:miter/>
                  </a:ln>
                </p:spPr>
                <p:txBody>
                  <a:bodyPr rtlCol="0" anchor="ctr"/>
                  <a:lstStyle/>
                  <a:p>
                    <a:endParaRPr lang="zh-CN" altLang="en-US"/>
                  </a:p>
                </p:txBody>
              </p:sp>
            </p:grpSp>
            <p:grpSp>
              <p:nvGrpSpPr>
                <p:cNvPr id="238" name="组合 237">
                  <a:extLst>
                    <a:ext uri="{FF2B5EF4-FFF2-40B4-BE49-F238E27FC236}">
                      <a16:creationId xmlns:a16="http://schemas.microsoft.com/office/drawing/2014/main" id="{1CFA98AB-7B26-8721-8499-60D6D12923EE}"/>
                    </a:ext>
                  </a:extLst>
                </p:cNvPr>
                <p:cNvGrpSpPr/>
                <p:nvPr/>
              </p:nvGrpSpPr>
              <p:grpSpPr>
                <a:xfrm>
                  <a:off x="3912665" y="2061022"/>
                  <a:ext cx="825738" cy="920555"/>
                  <a:chOff x="3912665" y="2061022"/>
                  <a:chExt cx="825738" cy="920555"/>
                </a:xfrm>
              </p:grpSpPr>
              <p:grpSp>
                <p:nvGrpSpPr>
                  <p:cNvPr id="239" name="组合 238">
                    <a:extLst>
                      <a:ext uri="{FF2B5EF4-FFF2-40B4-BE49-F238E27FC236}">
                        <a16:creationId xmlns:a16="http://schemas.microsoft.com/office/drawing/2014/main" id="{3B515B1B-9D2A-548A-9B01-C101C73F9713}"/>
                      </a:ext>
                    </a:extLst>
                  </p:cNvPr>
                  <p:cNvGrpSpPr/>
                  <p:nvPr/>
                </p:nvGrpSpPr>
                <p:grpSpPr>
                  <a:xfrm>
                    <a:off x="3943242" y="2317121"/>
                    <a:ext cx="778193" cy="224585"/>
                    <a:chOff x="3943242" y="2317121"/>
                    <a:chExt cx="778193" cy="224585"/>
                  </a:xfrm>
                  <a:solidFill>
                    <a:srgbClr val="3C2A33"/>
                  </a:solidFill>
                </p:grpSpPr>
                <p:sp>
                  <p:nvSpPr>
                    <p:cNvPr id="256" name="任意多边形 160">
                      <a:extLst>
                        <a:ext uri="{FF2B5EF4-FFF2-40B4-BE49-F238E27FC236}">
                          <a16:creationId xmlns:a16="http://schemas.microsoft.com/office/drawing/2014/main" id="{C9BA9855-69D3-334D-2D88-E9D39F5835BC}"/>
                        </a:ext>
                      </a:extLst>
                    </p:cNvPr>
                    <p:cNvSpPr/>
                    <p:nvPr/>
                  </p:nvSpPr>
                  <p:spPr>
                    <a:xfrm>
                      <a:off x="3943242" y="2375567"/>
                      <a:ext cx="264938" cy="166139"/>
                    </a:xfrm>
                    <a:custGeom>
                      <a:avLst/>
                      <a:gdLst>
                        <a:gd name="connsiteX0" fmla="*/ 262331 w 264938"/>
                        <a:gd name="connsiteY0" fmla="*/ 49593 h 166139"/>
                        <a:gd name="connsiteX1" fmla="*/ 257283 w 264938"/>
                        <a:gd name="connsiteY1" fmla="*/ 60546 h 166139"/>
                        <a:gd name="connsiteX2" fmla="*/ 118313 w 264938"/>
                        <a:gd name="connsiteY2" fmla="*/ 74358 h 166139"/>
                        <a:gd name="connsiteX3" fmla="*/ 2965 w 264938"/>
                        <a:gd name="connsiteY3" fmla="*/ 165607 h 166139"/>
                        <a:gd name="connsiteX4" fmla="*/ 262331 w 264938"/>
                        <a:gd name="connsiteY4" fmla="*/ 49593 h 166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38" h="166139">
                          <a:moveTo>
                            <a:pt x="262331" y="49593"/>
                          </a:moveTo>
                          <a:cubicBezTo>
                            <a:pt x="267855" y="53593"/>
                            <a:pt x="263855" y="62356"/>
                            <a:pt x="257283" y="60546"/>
                          </a:cubicBezTo>
                          <a:cubicBezTo>
                            <a:pt x="222897" y="51117"/>
                            <a:pt x="169462" y="45116"/>
                            <a:pt x="118313" y="74358"/>
                          </a:cubicBezTo>
                          <a:cubicBezTo>
                            <a:pt x="33350" y="122935"/>
                            <a:pt x="21253" y="171798"/>
                            <a:pt x="2965" y="165607"/>
                          </a:cubicBezTo>
                          <a:cubicBezTo>
                            <a:pt x="-14466" y="159702"/>
                            <a:pt x="41541" y="-107951"/>
                            <a:pt x="262331" y="49593"/>
                          </a:cubicBezTo>
                          <a:close/>
                        </a:path>
                      </a:pathLst>
                    </a:custGeom>
                    <a:solidFill>
                      <a:srgbClr val="3C2A33"/>
                    </a:solidFill>
                    <a:ln w="9525" cap="flat">
                      <a:noFill/>
                      <a:prstDash val="solid"/>
                      <a:miter/>
                    </a:ln>
                  </p:spPr>
                  <p:txBody>
                    <a:bodyPr rtlCol="0" anchor="ctr"/>
                    <a:lstStyle/>
                    <a:p>
                      <a:endParaRPr lang="zh-CN" altLang="en-US"/>
                    </a:p>
                  </p:txBody>
                </p:sp>
                <p:sp>
                  <p:nvSpPr>
                    <p:cNvPr id="257" name="任意多边形 161">
                      <a:extLst>
                        <a:ext uri="{FF2B5EF4-FFF2-40B4-BE49-F238E27FC236}">
                          <a16:creationId xmlns:a16="http://schemas.microsoft.com/office/drawing/2014/main" id="{A10DFF80-5A4B-CD90-C7F9-E455A17E9FFB}"/>
                        </a:ext>
                      </a:extLst>
                    </p:cNvPr>
                    <p:cNvSpPr/>
                    <p:nvPr/>
                  </p:nvSpPr>
                  <p:spPr>
                    <a:xfrm>
                      <a:off x="4469319" y="2317121"/>
                      <a:ext cx="252116" cy="122326"/>
                    </a:xfrm>
                    <a:custGeom>
                      <a:avLst/>
                      <a:gdLst>
                        <a:gd name="connsiteX0" fmla="*/ 12003 w 252116"/>
                        <a:gd name="connsiteY0" fmla="*/ 89465 h 122326"/>
                        <a:gd name="connsiteX1" fmla="*/ 2001 w 252116"/>
                        <a:gd name="connsiteY1" fmla="*/ 76511 h 122326"/>
                        <a:gd name="connsiteX2" fmla="*/ 173261 w 252116"/>
                        <a:gd name="connsiteY2" fmla="*/ 8502 h 122326"/>
                        <a:gd name="connsiteX3" fmla="*/ 247651 w 252116"/>
                        <a:gd name="connsiteY3" fmla="*/ 122326 h 122326"/>
                        <a:gd name="connsiteX4" fmla="*/ 12003 w 252116"/>
                        <a:gd name="connsiteY4" fmla="*/ 89465 h 122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16" h="122326">
                          <a:moveTo>
                            <a:pt x="12003" y="89465"/>
                          </a:moveTo>
                          <a:cubicBezTo>
                            <a:pt x="3811" y="93084"/>
                            <a:pt x="-3714" y="83369"/>
                            <a:pt x="2001" y="76511"/>
                          </a:cubicBezTo>
                          <a:cubicBezTo>
                            <a:pt x="34101" y="37839"/>
                            <a:pt x="98871" y="-22359"/>
                            <a:pt x="173261" y="8502"/>
                          </a:cubicBezTo>
                          <a:cubicBezTo>
                            <a:pt x="279465" y="52508"/>
                            <a:pt x="247651" y="122326"/>
                            <a:pt x="247651" y="122326"/>
                          </a:cubicBezTo>
                          <a:cubicBezTo>
                            <a:pt x="247651" y="122326"/>
                            <a:pt x="161164" y="22599"/>
                            <a:pt x="12003" y="89465"/>
                          </a:cubicBezTo>
                          <a:close/>
                        </a:path>
                      </a:pathLst>
                    </a:custGeom>
                    <a:solidFill>
                      <a:srgbClr val="3C2A33"/>
                    </a:solidFill>
                    <a:ln w="9525" cap="flat">
                      <a:noFill/>
                      <a:prstDash val="solid"/>
                      <a:miter/>
                    </a:ln>
                  </p:spPr>
                  <p:txBody>
                    <a:bodyPr rtlCol="0" anchor="ctr"/>
                    <a:lstStyle/>
                    <a:p>
                      <a:endParaRPr lang="zh-CN" altLang="en-US"/>
                    </a:p>
                  </p:txBody>
                </p:sp>
              </p:grpSp>
              <p:grpSp>
                <p:nvGrpSpPr>
                  <p:cNvPr id="240" name="组合 239">
                    <a:extLst>
                      <a:ext uri="{FF2B5EF4-FFF2-40B4-BE49-F238E27FC236}">
                        <a16:creationId xmlns:a16="http://schemas.microsoft.com/office/drawing/2014/main" id="{E46F6167-8A99-7812-D090-D9DA8FCFB23B}"/>
                      </a:ext>
                    </a:extLst>
                  </p:cNvPr>
                  <p:cNvGrpSpPr/>
                  <p:nvPr/>
                </p:nvGrpSpPr>
                <p:grpSpPr>
                  <a:xfrm>
                    <a:off x="4033654" y="2531694"/>
                    <a:ext cx="704749" cy="449883"/>
                    <a:chOff x="4033654" y="2531694"/>
                    <a:chExt cx="704749" cy="449883"/>
                  </a:xfrm>
                </p:grpSpPr>
                <p:sp>
                  <p:nvSpPr>
                    <p:cNvPr id="245" name="任意多边形 163">
                      <a:extLst>
                        <a:ext uri="{FF2B5EF4-FFF2-40B4-BE49-F238E27FC236}">
                          <a16:creationId xmlns:a16="http://schemas.microsoft.com/office/drawing/2014/main" id="{0CFC0102-4F68-B7AD-2271-AE1D0D8D3462}"/>
                        </a:ext>
                      </a:extLst>
                    </p:cNvPr>
                    <p:cNvSpPr/>
                    <p:nvPr/>
                  </p:nvSpPr>
                  <p:spPr>
                    <a:xfrm>
                      <a:off x="4352925" y="2981325"/>
                      <a:ext cx="21145" cy="227"/>
                    </a:xfrm>
                    <a:custGeom>
                      <a:avLst/>
                      <a:gdLst>
                        <a:gd name="connsiteX0" fmla="*/ 21146 w 21145"/>
                        <a:gd name="connsiteY0" fmla="*/ 0 h 227"/>
                        <a:gd name="connsiteX1" fmla="*/ 0 w 21145"/>
                        <a:gd name="connsiteY1" fmla="*/ 95 h 227"/>
                        <a:gd name="connsiteX2" fmla="*/ 21146 w 21145"/>
                        <a:gd name="connsiteY2" fmla="*/ 0 h 227"/>
                      </a:gdLst>
                      <a:ahLst/>
                      <a:cxnLst>
                        <a:cxn ang="0">
                          <a:pos x="connsiteX0" y="connsiteY0"/>
                        </a:cxn>
                        <a:cxn ang="0">
                          <a:pos x="connsiteX1" y="connsiteY1"/>
                        </a:cxn>
                        <a:cxn ang="0">
                          <a:pos x="connsiteX2" y="connsiteY2"/>
                        </a:cxn>
                      </a:cxnLst>
                      <a:rect l="l" t="t" r="r" b="b"/>
                      <a:pathLst>
                        <a:path w="21145" h="227">
                          <a:moveTo>
                            <a:pt x="21146" y="0"/>
                          </a:moveTo>
                          <a:cubicBezTo>
                            <a:pt x="14192" y="191"/>
                            <a:pt x="7144" y="286"/>
                            <a:pt x="0" y="95"/>
                          </a:cubicBezTo>
                          <a:cubicBezTo>
                            <a:pt x="7144" y="286"/>
                            <a:pt x="14192" y="286"/>
                            <a:pt x="21146" y="0"/>
                          </a:cubicBezTo>
                          <a:close/>
                        </a:path>
                      </a:pathLst>
                    </a:custGeom>
                    <a:solidFill>
                      <a:srgbClr val="4C1414"/>
                    </a:solidFill>
                    <a:ln w="9525" cap="flat">
                      <a:noFill/>
                      <a:prstDash val="solid"/>
                      <a:miter/>
                    </a:ln>
                  </p:spPr>
                  <p:txBody>
                    <a:bodyPr rtlCol="0" anchor="ctr"/>
                    <a:lstStyle/>
                    <a:p>
                      <a:endParaRPr lang="zh-CN" altLang="en-US"/>
                    </a:p>
                  </p:txBody>
                </p:sp>
                <p:sp>
                  <p:nvSpPr>
                    <p:cNvPr id="246" name="任意多边形 164">
                      <a:extLst>
                        <a:ext uri="{FF2B5EF4-FFF2-40B4-BE49-F238E27FC236}">
                          <a16:creationId xmlns:a16="http://schemas.microsoft.com/office/drawing/2014/main" id="{84C33DCA-8EED-CEFF-E7A1-47E68D8DFF7E}"/>
                        </a:ext>
                      </a:extLst>
                    </p:cNvPr>
                    <p:cNvSpPr/>
                    <p:nvPr/>
                  </p:nvSpPr>
                  <p:spPr>
                    <a:xfrm>
                      <a:off x="4397502" y="2979324"/>
                      <a:ext cx="7810" cy="762"/>
                    </a:xfrm>
                    <a:custGeom>
                      <a:avLst/>
                      <a:gdLst>
                        <a:gd name="connsiteX0" fmla="*/ 7810 w 7810"/>
                        <a:gd name="connsiteY0" fmla="*/ 0 h 762"/>
                        <a:gd name="connsiteX1" fmla="*/ 0 w 7810"/>
                        <a:gd name="connsiteY1" fmla="*/ 762 h 762"/>
                        <a:gd name="connsiteX2" fmla="*/ 7810 w 7810"/>
                        <a:gd name="connsiteY2" fmla="*/ 0 h 762"/>
                      </a:gdLst>
                      <a:ahLst/>
                      <a:cxnLst>
                        <a:cxn ang="0">
                          <a:pos x="connsiteX0" y="connsiteY0"/>
                        </a:cxn>
                        <a:cxn ang="0">
                          <a:pos x="connsiteX1" y="connsiteY1"/>
                        </a:cxn>
                        <a:cxn ang="0">
                          <a:pos x="connsiteX2" y="connsiteY2"/>
                        </a:cxn>
                      </a:cxnLst>
                      <a:rect l="l" t="t" r="r" b="b"/>
                      <a:pathLst>
                        <a:path w="7810" h="762">
                          <a:moveTo>
                            <a:pt x="7810" y="0"/>
                          </a:moveTo>
                          <a:cubicBezTo>
                            <a:pt x="5239" y="286"/>
                            <a:pt x="2667" y="572"/>
                            <a:pt x="0" y="762"/>
                          </a:cubicBezTo>
                          <a:cubicBezTo>
                            <a:pt x="2667" y="572"/>
                            <a:pt x="5239" y="286"/>
                            <a:pt x="7810" y="0"/>
                          </a:cubicBezTo>
                          <a:close/>
                        </a:path>
                      </a:pathLst>
                    </a:custGeom>
                    <a:solidFill>
                      <a:srgbClr val="4C1414"/>
                    </a:solidFill>
                    <a:ln w="9525" cap="flat">
                      <a:noFill/>
                      <a:prstDash val="solid"/>
                      <a:miter/>
                    </a:ln>
                  </p:spPr>
                  <p:txBody>
                    <a:bodyPr rtlCol="0" anchor="ctr"/>
                    <a:lstStyle/>
                    <a:p>
                      <a:endParaRPr lang="zh-CN" altLang="en-US"/>
                    </a:p>
                  </p:txBody>
                </p:sp>
                <p:sp>
                  <p:nvSpPr>
                    <p:cNvPr id="247" name="任意多边形 165">
                      <a:extLst>
                        <a:ext uri="{FF2B5EF4-FFF2-40B4-BE49-F238E27FC236}">
                          <a16:creationId xmlns:a16="http://schemas.microsoft.com/office/drawing/2014/main" id="{EB90EF37-1A18-B218-346A-A997AFE2F55B}"/>
                        </a:ext>
                      </a:extLst>
                    </p:cNvPr>
                    <p:cNvSpPr/>
                    <p:nvPr/>
                  </p:nvSpPr>
                  <p:spPr>
                    <a:xfrm>
                      <a:off x="4094511" y="2882455"/>
                      <a:ext cx="149161" cy="84867"/>
                    </a:xfrm>
                    <a:custGeom>
                      <a:avLst/>
                      <a:gdLst>
                        <a:gd name="connsiteX0" fmla="*/ 93250 w 149161"/>
                        <a:gd name="connsiteY0" fmla="*/ 65532 h 84867"/>
                        <a:gd name="connsiteX1" fmla="*/ 93059 w 149161"/>
                        <a:gd name="connsiteY1" fmla="*/ 65437 h 84867"/>
                        <a:gd name="connsiteX2" fmla="*/ 80867 w 149161"/>
                        <a:gd name="connsiteY2" fmla="*/ 59817 h 84867"/>
                        <a:gd name="connsiteX3" fmla="*/ 77438 w 149161"/>
                        <a:gd name="connsiteY3" fmla="*/ 58103 h 84867"/>
                        <a:gd name="connsiteX4" fmla="*/ 60103 w 149161"/>
                        <a:gd name="connsiteY4" fmla="*/ 48673 h 84867"/>
                        <a:gd name="connsiteX5" fmla="*/ 52769 w 149161"/>
                        <a:gd name="connsiteY5" fmla="*/ 44291 h 84867"/>
                        <a:gd name="connsiteX6" fmla="*/ 45244 w 149161"/>
                        <a:gd name="connsiteY6" fmla="*/ 39338 h 84867"/>
                        <a:gd name="connsiteX7" fmla="*/ 34195 w 149161"/>
                        <a:gd name="connsiteY7" fmla="*/ 31433 h 84867"/>
                        <a:gd name="connsiteX8" fmla="*/ 29337 w 149161"/>
                        <a:gd name="connsiteY8" fmla="*/ 27623 h 84867"/>
                        <a:gd name="connsiteX9" fmla="*/ 17050 w 149161"/>
                        <a:gd name="connsiteY9" fmla="*/ 17145 h 84867"/>
                        <a:gd name="connsiteX10" fmla="*/ 13144 w 149161"/>
                        <a:gd name="connsiteY10" fmla="*/ 13525 h 84867"/>
                        <a:gd name="connsiteX11" fmla="*/ 0 w 149161"/>
                        <a:gd name="connsiteY11" fmla="*/ 0 h 84867"/>
                        <a:gd name="connsiteX12" fmla="*/ 149161 w 149161"/>
                        <a:gd name="connsiteY12" fmla="*/ 84868 h 84867"/>
                        <a:gd name="connsiteX13" fmla="*/ 93250 w 149161"/>
                        <a:gd name="connsiteY13" fmla="*/ 65532 h 84867"/>
                        <a:gd name="connsiteX14" fmla="*/ 93250 w 149161"/>
                        <a:gd name="connsiteY14" fmla="*/ 65532 h 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61" h="84867">
                          <a:moveTo>
                            <a:pt x="93250" y="65532"/>
                          </a:moveTo>
                          <a:cubicBezTo>
                            <a:pt x="93154" y="65532"/>
                            <a:pt x="93154" y="65437"/>
                            <a:pt x="93059" y="65437"/>
                          </a:cubicBezTo>
                          <a:cubicBezTo>
                            <a:pt x="88963" y="63627"/>
                            <a:pt x="84868" y="61722"/>
                            <a:pt x="80867" y="59817"/>
                          </a:cubicBezTo>
                          <a:cubicBezTo>
                            <a:pt x="79724" y="59246"/>
                            <a:pt x="78581" y="58674"/>
                            <a:pt x="77438" y="58103"/>
                          </a:cubicBezTo>
                          <a:cubicBezTo>
                            <a:pt x="71533" y="55150"/>
                            <a:pt x="65722" y="52007"/>
                            <a:pt x="60103" y="48673"/>
                          </a:cubicBezTo>
                          <a:cubicBezTo>
                            <a:pt x="57626" y="47244"/>
                            <a:pt x="55245" y="45815"/>
                            <a:pt x="52769" y="44291"/>
                          </a:cubicBezTo>
                          <a:cubicBezTo>
                            <a:pt x="50197" y="42672"/>
                            <a:pt x="47720" y="41053"/>
                            <a:pt x="45244" y="39338"/>
                          </a:cubicBezTo>
                          <a:cubicBezTo>
                            <a:pt x="41434" y="36767"/>
                            <a:pt x="37814" y="34100"/>
                            <a:pt x="34195" y="31433"/>
                          </a:cubicBezTo>
                          <a:cubicBezTo>
                            <a:pt x="32575" y="30194"/>
                            <a:pt x="30861" y="28956"/>
                            <a:pt x="29337" y="27623"/>
                          </a:cubicBezTo>
                          <a:cubicBezTo>
                            <a:pt x="25146" y="24289"/>
                            <a:pt x="21050" y="20765"/>
                            <a:pt x="17050" y="17145"/>
                          </a:cubicBezTo>
                          <a:cubicBezTo>
                            <a:pt x="15716" y="15907"/>
                            <a:pt x="14478" y="14764"/>
                            <a:pt x="13144" y="13525"/>
                          </a:cubicBezTo>
                          <a:cubicBezTo>
                            <a:pt x="8572" y="9144"/>
                            <a:pt x="4191" y="4763"/>
                            <a:pt x="0" y="0"/>
                          </a:cubicBezTo>
                          <a:cubicBezTo>
                            <a:pt x="38005" y="42958"/>
                            <a:pt x="91630" y="70104"/>
                            <a:pt x="149161" y="84868"/>
                          </a:cubicBezTo>
                          <a:cubicBezTo>
                            <a:pt x="129921" y="79820"/>
                            <a:pt x="111252" y="73343"/>
                            <a:pt x="93250" y="65532"/>
                          </a:cubicBezTo>
                          <a:cubicBezTo>
                            <a:pt x="93250" y="65532"/>
                            <a:pt x="93250" y="65532"/>
                            <a:pt x="93250" y="65532"/>
                          </a:cubicBezTo>
                          <a:close/>
                        </a:path>
                      </a:pathLst>
                    </a:custGeom>
                    <a:solidFill>
                      <a:srgbClr val="4C1414"/>
                    </a:solidFill>
                    <a:ln w="9525" cap="flat">
                      <a:noFill/>
                      <a:prstDash val="solid"/>
                      <a:miter/>
                    </a:ln>
                  </p:spPr>
                  <p:txBody>
                    <a:bodyPr rtlCol="0" anchor="ctr"/>
                    <a:lstStyle/>
                    <a:p>
                      <a:endParaRPr lang="zh-CN" altLang="en-US"/>
                    </a:p>
                  </p:txBody>
                </p:sp>
                <p:sp>
                  <p:nvSpPr>
                    <p:cNvPr id="248" name="任意多边形 166">
                      <a:extLst>
                        <a:ext uri="{FF2B5EF4-FFF2-40B4-BE49-F238E27FC236}">
                          <a16:creationId xmlns:a16="http://schemas.microsoft.com/office/drawing/2014/main" id="{727E2D28-A637-7B82-371F-67E42FCD19F4}"/>
                        </a:ext>
                      </a:extLst>
                    </p:cNvPr>
                    <p:cNvSpPr/>
                    <p:nvPr/>
                  </p:nvSpPr>
                  <p:spPr>
                    <a:xfrm>
                      <a:off x="4033654" y="2533268"/>
                      <a:ext cx="704749" cy="445103"/>
                    </a:xfrm>
                    <a:custGeom>
                      <a:avLst/>
                      <a:gdLst>
                        <a:gd name="connsiteX0" fmla="*/ 630262 w 704749"/>
                        <a:gd name="connsiteY0" fmla="*/ 0 h 445103"/>
                        <a:gd name="connsiteX1" fmla="*/ 432237 w 704749"/>
                        <a:gd name="connsiteY1" fmla="*/ 171164 h 445103"/>
                        <a:gd name="connsiteX2" fmla="*/ 198113 w 704749"/>
                        <a:gd name="connsiteY2" fmla="*/ 183071 h 445103"/>
                        <a:gd name="connsiteX3" fmla="*/ 198113 w 704749"/>
                        <a:gd name="connsiteY3" fmla="*/ 183071 h 445103"/>
                        <a:gd name="connsiteX4" fmla="*/ 195541 w 704749"/>
                        <a:gd name="connsiteY4" fmla="*/ 182213 h 445103"/>
                        <a:gd name="connsiteX5" fmla="*/ 181825 w 704749"/>
                        <a:gd name="connsiteY5" fmla="*/ 177546 h 445103"/>
                        <a:gd name="connsiteX6" fmla="*/ 177348 w 704749"/>
                        <a:gd name="connsiteY6" fmla="*/ 175927 h 445103"/>
                        <a:gd name="connsiteX7" fmla="*/ 165347 w 704749"/>
                        <a:gd name="connsiteY7" fmla="*/ 171260 h 445103"/>
                        <a:gd name="connsiteX8" fmla="*/ 160965 w 704749"/>
                        <a:gd name="connsiteY8" fmla="*/ 169450 h 445103"/>
                        <a:gd name="connsiteX9" fmla="*/ 149250 w 704749"/>
                        <a:gd name="connsiteY9" fmla="*/ 164402 h 445103"/>
                        <a:gd name="connsiteX10" fmla="*/ 145630 w 704749"/>
                        <a:gd name="connsiteY10" fmla="*/ 162782 h 445103"/>
                        <a:gd name="connsiteX11" fmla="*/ 132390 w 704749"/>
                        <a:gd name="connsiteY11" fmla="*/ 156496 h 445103"/>
                        <a:gd name="connsiteX12" fmla="*/ 131248 w 704749"/>
                        <a:gd name="connsiteY12" fmla="*/ 155924 h 445103"/>
                        <a:gd name="connsiteX13" fmla="*/ 104006 w 704749"/>
                        <a:gd name="connsiteY13" fmla="*/ 141256 h 445103"/>
                        <a:gd name="connsiteX14" fmla="*/ 101815 w 704749"/>
                        <a:gd name="connsiteY14" fmla="*/ 140018 h 445103"/>
                        <a:gd name="connsiteX15" fmla="*/ 92004 w 704749"/>
                        <a:gd name="connsiteY15" fmla="*/ 134112 h 445103"/>
                        <a:gd name="connsiteX16" fmla="*/ 89242 w 704749"/>
                        <a:gd name="connsiteY16" fmla="*/ 132398 h 445103"/>
                        <a:gd name="connsiteX17" fmla="*/ 80860 w 704749"/>
                        <a:gd name="connsiteY17" fmla="*/ 127064 h 445103"/>
                        <a:gd name="connsiteX18" fmla="*/ 78384 w 704749"/>
                        <a:gd name="connsiteY18" fmla="*/ 125444 h 445103"/>
                        <a:gd name="connsiteX19" fmla="*/ 70478 w 704749"/>
                        <a:gd name="connsiteY19" fmla="*/ 120110 h 445103"/>
                        <a:gd name="connsiteX20" fmla="*/ 68668 w 704749"/>
                        <a:gd name="connsiteY20" fmla="*/ 118872 h 445103"/>
                        <a:gd name="connsiteX21" fmla="*/ 52381 w 704749"/>
                        <a:gd name="connsiteY21" fmla="*/ 107061 h 445103"/>
                        <a:gd name="connsiteX22" fmla="*/ 51904 w 704749"/>
                        <a:gd name="connsiteY22" fmla="*/ 106680 h 445103"/>
                        <a:gd name="connsiteX23" fmla="*/ 46094 w 704749"/>
                        <a:gd name="connsiteY23" fmla="*/ 102203 h 445103"/>
                        <a:gd name="connsiteX24" fmla="*/ 44760 w 704749"/>
                        <a:gd name="connsiteY24" fmla="*/ 101156 h 445103"/>
                        <a:gd name="connsiteX25" fmla="*/ 44284 w 704749"/>
                        <a:gd name="connsiteY25" fmla="*/ 100775 h 445103"/>
                        <a:gd name="connsiteX26" fmla="*/ 31997 w 704749"/>
                        <a:gd name="connsiteY26" fmla="*/ 308324 h 445103"/>
                        <a:gd name="connsiteX27" fmla="*/ 60477 w 704749"/>
                        <a:gd name="connsiteY27" fmla="*/ 349091 h 445103"/>
                        <a:gd name="connsiteX28" fmla="*/ 60477 w 704749"/>
                        <a:gd name="connsiteY28" fmla="*/ 349091 h 445103"/>
                        <a:gd name="connsiteX29" fmla="*/ 60477 w 704749"/>
                        <a:gd name="connsiteY29" fmla="*/ 349091 h 445103"/>
                        <a:gd name="connsiteX30" fmla="*/ 76479 w 704749"/>
                        <a:gd name="connsiteY30" fmla="*/ 340900 h 445103"/>
                        <a:gd name="connsiteX31" fmla="*/ 77336 w 704749"/>
                        <a:gd name="connsiteY31" fmla="*/ 340519 h 445103"/>
                        <a:gd name="connsiteX32" fmla="*/ 93147 w 704749"/>
                        <a:gd name="connsiteY32" fmla="*/ 333375 h 445103"/>
                        <a:gd name="connsiteX33" fmla="*/ 94767 w 704749"/>
                        <a:gd name="connsiteY33" fmla="*/ 332708 h 445103"/>
                        <a:gd name="connsiteX34" fmla="*/ 110292 w 704749"/>
                        <a:gd name="connsiteY34" fmla="*/ 326707 h 445103"/>
                        <a:gd name="connsiteX35" fmla="*/ 112769 w 704749"/>
                        <a:gd name="connsiteY35" fmla="*/ 325850 h 445103"/>
                        <a:gd name="connsiteX36" fmla="*/ 127914 w 704749"/>
                        <a:gd name="connsiteY36" fmla="*/ 320993 h 445103"/>
                        <a:gd name="connsiteX37" fmla="*/ 131057 w 704749"/>
                        <a:gd name="connsiteY37" fmla="*/ 320040 h 445103"/>
                        <a:gd name="connsiteX38" fmla="*/ 145916 w 704749"/>
                        <a:gd name="connsiteY38" fmla="*/ 316325 h 445103"/>
                        <a:gd name="connsiteX39" fmla="*/ 149535 w 704749"/>
                        <a:gd name="connsiteY39" fmla="*/ 315563 h 445103"/>
                        <a:gd name="connsiteX40" fmla="*/ 164013 w 704749"/>
                        <a:gd name="connsiteY40" fmla="*/ 313087 h 445103"/>
                        <a:gd name="connsiteX41" fmla="*/ 167919 w 704749"/>
                        <a:gd name="connsiteY41" fmla="*/ 312611 h 445103"/>
                        <a:gd name="connsiteX42" fmla="*/ 182206 w 704749"/>
                        <a:gd name="connsiteY42" fmla="*/ 311468 h 445103"/>
                        <a:gd name="connsiteX43" fmla="*/ 186111 w 704749"/>
                        <a:gd name="connsiteY43" fmla="*/ 311372 h 445103"/>
                        <a:gd name="connsiteX44" fmla="*/ 200208 w 704749"/>
                        <a:gd name="connsiteY44" fmla="*/ 311563 h 445103"/>
                        <a:gd name="connsiteX45" fmla="*/ 202113 w 704749"/>
                        <a:gd name="connsiteY45" fmla="*/ 311563 h 445103"/>
                        <a:gd name="connsiteX46" fmla="*/ 201923 w 704749"/>
                        <a:gd name="connsiteY46" fmla="*/ 311658 h 445103"/>
                        <a:gd name="connsiteX47" fmla="*/ 206876 w 704749"/>
                        <a:gd name="connsiteY47" fmla="*/ 312039 h 445103"/>
                        <a:gd name="connsiteX48" fmla="*/ 230974 w 704749"/>
                        <a:gd name="connsiteY48" fmla="*/ 328994 h 445103"/>
                        <a:gd name="connsiteX49" fmla="*/ 263835 w 704749"/>
                        <a:gd name="connsiteY49" fmla="*/ 399669 h 445103"/>
                        <a:gd name="connsiteX50" fmla="*/ 282790 w 704749"/>
                        <a:gd name="connsiteY50" fmla="*/ 394430 h 445103"/>
                        <a:gd name="connsiteX51" fmla="*/ 252882 w 704749"/>
                        <a:gd name="connsiteY51" fmla="*/ 324993 h 445103"/>
                        <a:gd name="connsiteX52" fmla="*/ 257454 w 704749"/>
                        <a:gd name="connsiteY52" fmla="*/ 327184 h 445103"/>
                        <a:gd name="connsiteX53" fmla="*/ 348322 w 704749"/>
                        <a:gd name="connsiteY53" fmla="*/ 405670 h 445103"/>
                        <a:gd name="connsiteX54" fmla="*/ 380898 w 704749"/>
                        <a:gd name="connsiteY54" fmla="*/ 445103 h 445103"/>
                        <a:gd name="connsiteX55" fmla="*/ 433571 w 704749"/>
                        <a:gd name="connsiteY55" fmla="*/ 435578 h 445103"/>
                        <a:gd name="connsiteX56" fmla="*/ 698842 w 704749"/>
                        <a:gd name="connsiteY56" fmla="*/ 198977 h 445103"/>
                        <a:gd name="connsiteX57" fmla="*/ 630262 w 704749"/>
                        <a:gd name="connsiteY57" fmla="*/ 0 h 44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04749" h="445103">
                          <a:moveTo>
                            <a:pt x="630262" y="0"/>
                          </a:moveTo>
                          <a:cubicBezTo>
                            <a:pt x="619975" y="32290"/>
                            <a:pt x="580828" y="101156"/>
                            <a:pt x="432237" y="171164"/>
                          </a:cubicBezTo>
                          <a:cubicBezTo>
                            <a:pt x="348132" y="210788"/>
                            <a:pt x="265836" y="204311"/>
                            <a:pt x="198113" y="183071"/>
                          </a:cubicBezTo>
                          <a:cubicBezTo>
                            <a:pt x="198113" y="183071"/>
                            <a:pt x="198113" y="183071"/>
                            <a:pt x="198113" y="183071"/>
                          </a:cubicBezTo>
                          <a:cubicBezTo>
                            <a:pt x="197256" y="182785"/>
                            <a:pt x="196398" y="182499"/>
                            <a:pt x="195541" y="182213"/>
                          </a:cubicBezTo>
                          <a:cubicBezTo>
                            <a:pt x="190874" y="180689"/>
                            <a:pt x="186397" y="179165"/>
                            <a:pt x="181825" y="177546"/>
                          </a:cubicBezTo>
                          <a:cubicBezTo>
                            <a:pt x="180301" y="176975"/>
                            <a:pt x="178873" y="176403"/>
                            <a:pt x="177348" y="175927"/>
                          </a:cubicBezTo>
                          <a:cubicBezTo>
                            <a:pt x="173253" y="174403"/>
                            <a:pt x="169252" y="172879"/>
                            <a:pt x="165347" y="171260"/>
                          </a:cubicBezTo>
                          <a:cubicBezTo>
                            <a:pt x="163918" y="170688"/>
                            <a:pt x="162394" y="170021"/>
                            <a:pt x="160965" y="169450"/>
                          </a:cubicBezTo>
                          <a:cubicBezTo>
                            <a:pt x="156965" y="167831"/>
                            <a:pt x="153060" y="166116"/>
                            <a:pt x="149250" y="164402"/>
                          </a:cubicBezTo>
                          <a:cubicBezTo>
                            <a:pt x="148011" y="163830"/>
                            <a:pt x="146868" y="163354"/>
                            <a:pt x="145630" y="162782"/>
                          </a:cubicBezTo>
                          <a:cubicBezTo>
                            <a:pt x="141154" y="160687"/>
                            <a:pt x="136677" y="158591"/>
                            <a:pt x="132390" y="156496"/>
                          </a:cubicBezTo>
                          <a:cubicBezTo>
                            <a:pt x="132009" y="156305"/>
                            <a:pt x="131629" y="156115"/>
                            <a:pt x="131248" y="155924"/>
                          </a:cubicBezTo>
                          <a:cubicBezTo>
                            <a:pt x="121532" y="151067"/>
                            <a:pt x="112483" y="146114"/>
                            <a:pt x="104006" y="141256"/>
                          </a:cubicBezTo>
                          <a:cubicBezTo>
                            <a:pt x="103244" y="140875"/>
                            <a:pt x="102577" y="140398"/>
                            <a:pt x="101815" y="140018"/>
                          </a:cubicBezTo>
                          <a:cubicBezTo>
                            <a:pt x="98481" y="138017"/>
                            <a:pt x="95148" y="136112"/>
                            <a:pt x="92004" y="134112"/>
                          </a:cubicBezTo>
                          <a:cubicBezTo>
                            <a:pt x="91052" y="133541"/>
                            <a:pt x="90195" y="132969"/>
                            <a:pt x="89242" y="132398"/>
                          </a:cubicBezTo>
                          <a:cubicBezTo>
                            <a:pt x="86385" y="130588"/>
                            <a:pt x="83527" y="128778"/>
                            <a:pt x="80860" y="127064"/>
                          </a:cubicBezTo>
                          <a:cubicBezTo>
                            <a:pt x="80003" y="126492"/>
                            <a:pt x="79146" y="126016"/>
                            <a:pt x="78384" y="125444"/>
                          </a:cubicBezTo>
                          <a:cubicBezTo>
                            <a:pt x="75621" y="123635"/>
                            <a:pt x="73050" y="121825"/>
                            <a:pt x="70478" y="120110"/>
                          </a:cubicBezTo>
                          <a:cubicBezTo>
                            <a:pt x="69906" y="119729"/>
                            <a:pt x="69240" y="119253"/>
                            <a:pt x="68668" y="118872"/>
                          </a:cubicBezTo>
                          <a:cubicBezTo>
                            <a:pt x="62477" y="114586"/>
                            <a:pt x="56952" y="110585"/>
                            <a:pt x="52381" y="107061"/>
                          </a:cubicBezTo>
                          <a:cubicBezTo>
                            <a:pt x="52190" y="106966"/>
                            <a:pt x="52095" y="106871"/>
                            <a:pt x="51904" y="106680"/>
                          </a:cubicBezTo>
                          <a:cubicBezTo>
                            <a:pt x="49809" y="105061"/>
                            <a:pt x="47904" y="103632"/>
                            <a:pt x="46094" y="102203"/>
                          </a:cubicBezTo>
                          <a:cubicBezTo>
                            <a:pt x="45618" y="101822"/>
                            <a:pt x="45237" y="101537"/>
                            <a:pt x="44760" y="101156"/>
                          </a:cubicBezTo>
                          <a:cubicBezTo>
                            <a:pt x="44570" y="101060"/>
                            <a:pt x="44475" y="100870"/>
                            <a:pt x="44284" y="100775"/>
                          </a:cubicBezTo>
                          <a:cubicBezTo>
                            <a:pt x="3327" y="139541"/>
                            <a:pt x="-24772" y="202025"/>
                            <a:pt x="31997" y="308324"/>
                          </a:cubicBezTo>
                          <a:cubicBezTo>
                            <a:pt x="39998" y="323278"/>
                            <a:pt x="49618" y="336804"/>
                            <a:pt x="60477" y="349091"/>
                          </a:cubicBezTo>
                          <a:lnTo>
                            <a:pt x="60477" y="349091"/>
                          </a:lnTo>
                          <a:lnTo>
                            <a:pt x="60477" y="349091"/>
                          </a:lnTo>
                          <a:cubicBezTo>
                            <a:pt x="65715" y="346234"/>
                            <a:pt x="71050" y="343567"/>
                            <a:pt x="76479" y="340900"/>
                          </a:cubicBezTo>
                          <a:cubicBezTo>
                            <a:pt x="76764" y="340805"/>
                            <a:pt x="77050" y="340614"/>
                            <a:pt x="77336" y="340519"/>
                          </a:cubicBezTo>
                          <a:cubicBezTo>
                            <a:pt x="82575" y="338042"/>
                            <a:pt x="87813" y="335661"/>
                            <a:pt x="93147" y="333375"/>
                          </a:cubicBezTo>
                          <a:cubicBezTo>
                            <a:pt x="93719" y="333185"/>
                            <a:pt x="94290" y="332899"/>
                            <a:pt x="94767" y="332708"/>
                          </a:cubicBezTo>
                          <a:cubicBezTo>
                            <a:pt x="99910" y="330613"/>
                            <a:pt x="105054" y="328613"/>
                            <a:pt x="110292" y="326707"/>
                          </a:cubicBezTo>
                          <a:cubicBezTo>
                            <a:pt x="111150" y="326422"/>
                            <a:pt x="111912" y="326136"/>
                            <a:pt x="112769" y="325850"/>
                          </a:cubicBezTo>
                          <a:cubicBezTo>
                            <a:pt x="117817" y="324040"/>
                            <a:pt x="122865" y="322517"/>
                            <a:pt x="127914" y="320993"/>
                          </a:cubicBezTo>
                          <a:cubicBezTo>
                            <a:pt x="128961" y="320707"/>
                            <a:pt x="130009" y="320326"/>
                            <a:pt x="131057" y="320040"/>
                          </a:cubicBezTo>
                          <a:cubicBezTo>
                            <a:pt x="136010" y="318611"/>
                            <a:pt x="140963" y="317468"/>
                            <a:pt x="145916" y="316325"/>
                          </a:cubicBezTo>
                          <a:cubicBezTo>
                            <a:pt x="147154" y="316040"/>
                            <a:pt x="148297" y="315754"/>
                            <a:pt x="149535" y="315563"/>
                          </a:cubicBezTo>
                          <a:cubicBezTo>
                            <a:pt x="154393" y="314611"/>
                            <a:pt x="159251" y="313753"/>
                            <a:pt x="164013" y="313087"/>
                          </a:cubicBezTo>
                          <a:cubicBezTo>
                            <a:pt x="165347" y="312896"/>
                            <a:pt x="166585" y="312706"/>
                            <a:pt x="167919" y="312611"/>
                          </a:cubicBezTo>
                          <a:cubicBezTo>
                            <a:pt x="172681" y="312039"/>
                            <a:pt x="177444" y="311658"/>
                            <a:pt x="182206" y="311468"/>
                          </a:cubicBezTo>
                          <a:cubicBezTo>
                            <a:pt x="183540" y="311372"/>
                            <a:pt x="184873" y="311372"/>
                            <a:pt x="186111" y="311372"/>
                          </a:cubicBezTo>
                          <a:cubicBezTo>
                            <a:pt x="190874" y="311277"/>
                            <a:pt x="195541" y="311372"/>
                            <a:pt x="200208" y="311563"/>
                          </a:cubicBezTo>
                          <a:cubicBezTo>
                            <a:pt x="200875" y="311563"/>
                            <a:pt x="201447" y="311563"/>
                            <a:pt x="202113" y="311563"/>
                          </a:cubicBezTo>
                          <a:cubicBezTo>
                            <a:pt x="202018" y="311563"/>
                            <a:pt x="202018" y="311658"/>
                            <a:pt x="201923" y="311658"/>
                          </a:cubicBezTo>
                          <a:cubicBezTo>
                            <a:pt x="203542" y="311753"/>
                            <a:pt x="205257" y="311848"/>
                            <a:pt x="206876" y="312039"/>
                          </a:cubicBezTo>
                          <a:cubicBezTo>
                            <a:pt x="216115" y="315659"/>
                            <a:pt x="224211" y="321755"/>
                            <a:pt x="230974" y="328994"/>
                          </a:cubicBezTo>
                          <a:lnTo>
                            <a:pt x="263835" y="399669"/>
                          </a:lnTo>
                          <a:cubicBezTo>
                            <a:pt x="267455" y="411766"/>
                            <a:pt x="286410" y="406622"/>
                            <a:pt x="282790" y="394430"/>
                          </a:cubicBezTo>
                          <a:cubicBezTo>
                            <a:pt x="275646" y="370237"/>
                            <a:pt x="267836" y="345377"/>
                            <a:pt x="252882" y="324993"/>
                          </a:cubicBezTo>
                          <a:cubicBezTo>
                            <a:pt x="254406" y="325755"/>
                            <a:pt x="255930" y="326327"/>
                            <a:pt x="257454" y="327184"/>
                          </a:cubicBezTo>
                          <a:cubicBezTo>
                            <a:pt x="292029" y="345948"/>
                            <a:pt x="322129" y="376904"/>
                            <a:pt x="348322" y="405670"/>
                          </a:cubicBezTo>
                          <a:cubicBezTo>
                            <a:pt x="359562" y="417957"/>
                            <a:pt x="370896" y="431102"/>
                            <a:pt x="380898" y="445103"/>
                          </a:cubicBezTo>
                          <a:cubicBezTo>
                            <a:pt x="399662" y="442913"/>
                            <a:pt x="417474" y="439769"/>
                            <a:pt x="433571" y="435578"/>
                          </a:cubicBezTo>
                          <a:cubicBezTo>
                            <a:pt x="553872" y="404146"/>
                            <a:pt x="682459" y="322040"/>
                            <a:pt x="698842" y="198977"/>
                          </a:cubicBezTo>
                          <a:cubicBezTo>
                            <a:pt x="713892" y="92012"/>
                            <a:pt x="703319" y="11906"/>
                            <a:pt x="630262" y="0"/>
                          </a:cubicBezTo>
                          <a:close/>
                        </a:path>
                      </a:pathLst>
                    </a:custGeom>
                    <a:solidFill>
                      <a:srgbClr val="4C1414"/>
                    </a:solidFill>
                    <a:ln w="9525" cap="flat">
                      <a:noFill/>
                      <a:prstDash val="solid"/>
                      <a:miter/>
                    </a:ln>
                  </p:spPr>
                  <p:txBody>
                    <a:bodyPr rtlCol="0" anchor="ctr"/>
                    <a:lstStyle/>
                    <a:p>
                      <a:endParaRPr lang="zh-CN" altLang="en-US"/>
                    </a:p>
                  </p:txBody>
                </p:sp>
                <p:sp>
                  <p:nvSpPr>
                    <p:cNvPr id="249" name="任意多边形 167">
                      <a:extLst>
                        <a:ext uri="{FF2B5EF4-FFF2-40B4-BE49-F238E27FC236}">
                          <a16:creationId xmlns:a16="http://schemas.microsoft.com/office/drawing/2014/main" id="{60F4E468-8F95-3384-D7EA-175B4DF618E1}"/>
                        </a:ext>
                      </a:extLst>
                    </p:cNvPr>
                    <p:cNvSpPr/>
                    <p:nvPr/>
                  </p:nvSpPr>
                  <p:spPr>
                    <a:xfrm>
                      <a:off x="4094511" y="2874168"/>
                      <a:ext cx="16002" cy="8191"/>
                    </a:xfrm>
                    <a:custGeom>
                      <a:avLst/>
                      <a:gdLst>
                        <a:gd name="connsiteX0" fmla="*/ 0 w 16002"/>
                        <a:gd name="connsiteY0" fmla="*/ 8192 h 8191"/>
                        <a:gd name="connsiteX1" fmla="*/ 0 w 16002"/>
                        <a:gd name="connsiteY1" fmla="*/ 8192 h 8191"/>
                        <a:gd name="connsiteX2" fmla="*/ 16002 w 16002"/>
                        <a:gd name="connsiteY2" fmla="*/ 0 h 8191"/>
                        <a:gd name="connsiteX3" fmla="*/ 0 w 16002"/>
                        <a:gd name="connsiteY3" fmla="*/ 8192 h 8191"/>
                      </a:gdLst>
                      <a:ahLst/>
                      <a:cxnLst>
                        <a:cxn ang="0">
                          <a:pos x="connsiteX0" y="connsiteY0"/>
                        </a:cxn>
                        <a:cxn ang="0">
                          <a:pos x="connsiteX1" y="connsiteY1"/>
                        </a:cxn>
                        <a:cxn ang="0">
                          <a:pos x="connsiteX2" y="connsiteY2"/>
                        </a:cxn>
                        <a:cxn ang="0">
                          <a:pos x="connsiteX3" y="connsiteY3"/>
                        </a:cxn>
                      </a:cxnLst>
                      <a:rect l="l" t="t" r="r" b="b"/>
                      <a:pathLst>
                        <a:path w="16002" h="8191">
                          <a:moveTo>
                            <a:pt x="0" y="8192"/>
                          </a:moveTo>
                          <a:lnTo>
                            <a:pt x="0" y="8192"/>
                          </a:lnTo>
                          <a:cubicBezTo>
                            <a:pt x="5239" y="5334"/>
                            <a:pt x="10573" y="2667"/>
                            <a:pt x="16002" y="0"/>
                          </a:cubicBezTo>
                          <a:cubicBezTo>
                            <a:pt x="10573" y="2667"/>
                            <a:pt x="5239" y="5334"/>
                            <a:pt x="0" y="8192"/>
                          </a:cubicBezTo>
                          <a:close/>
                        </a:path>
                      </a:pathLst>
                    </a:custGeom>
                    <a:solidFill>
                      <a:srgbClr val="F27585"/>
                    </a:solidFill>
                    <a:ln w="9525" cap="flat">
                      <a:noFill/>
                      <a:prstDash val="solid"/>
                      <a:miter/>
                    </a:ln>
                  </p:spPr>
                  <p:txBody>
                    <a:bodyPr rtlCol="0" anchor="ctr"/>
                    <a:lstStyle/>
                    <a:p>
                      <a:endParaRPr lang="zh-CN" altLang="en-US"/>
                    </a:p>
                  </p:txBody>
                </p:sp>
                <p:sp>
                  <p:nvSpPr>
                    <p:cNvPr id="250" name="任意多边形 168">
                      <a:extLst>
                        <a:ext uri="{FF2B5EF4-FFF2-40B4-BE49-F238E27FC236}">
                          <a16:creationId xmlns:a16="http://schemas.microsoft.com/office/drawing/2014/main" id="{A058CB54-F59A-F437-AC4B-832AF422E16B}"/>
                        </a:ext>
                      </a:extLst>
                    </p:cNvPr>
                    <p:cNvSpPr/>
                    <p:nvPr/>
                  </p:nvSpPr>
                  <p:spPr>
                    <a:xfrm>
                      <a:off x="4185765" y="2844831"/>
                      <a:ext cx="229834" cy="136746"/>
                    </a:xfrm>
                    <a:custGeom>
                      <a:avLst/>
                      <a:gdLst>
                        <a:gd name="connsiteX0" fmla="*/ 106009 w 229834"/>
                        <a:gd name="connsiteY0" fmla="*/ 15526 h 136746"/>
                        <a:gd name="connsiteX1" fmla="*/ 101437 w 229834"/>
                        <a:gd name="connsiteY1" fmla="*/ 13335 h 136746"/>
                        <a:gd name="connsiteX2" fmla="*/ 131346 w 229834"/>
                        <a:gd name="connsiteY2" fmla="*/ 82772 h 136746"/>
                        <a:gd name="connsiteX3" fmla="*/ 112391 w 229834"/>
                        <a:gd name="connsiteY3" fmla="*/ 88011 h 136746"/>
                        <a:gd name="connsiteX4" fmla="*/ 79530 w 229834"/>
                        <a:gd name="connsiteY4" fmla="*/ 17336 h 136746"/>
                        <a:gd name="connsiteX5" fmla="*/ 55432 w 229834"/>
                        <a:gd name="connsiteY5" fmla="*/ 381 h 136746"/>
                        <a:gd name="connsiteX6" fmla="*/ 50479 w 229834"/>
                        <a:gd name="connsiteY6" fmla="*/ 0 h 136746"/>
                        <a:gd name="connsiteX7" fmla="*/ 187 w 229834"/>
                        <a:gd name="connsiteY7" fmla="*/ 75914 h 136746"/>
                        <a:gd name="connsiteX8" fmla="*/ 2187 w 229834"/>
                        <a:gd name="connsiteY8" fmla="*/ 103156 h 136746"/>
                        <a:gd name="connsiteX9" fmla="*/ 58099 w 229834"/>
                        <a:gd name="connsiteY9" fmla="*/ 122396 h 136746"/>
                        <a:gd name="connsiteX10" fmla="*/ 58194 w 229834"/>
                        <a:gd name="connsiteY10" fmla="*/ 122396 h 136746"/>
                        <a:gd name="connsiteX11" fmla="*/ 101533 w 229834"/>
                        <a:gd name="connsiteY11" fmla="*/ 131254 h 136746"/>
                        <a:gd name="connsiteX12" fmla="*/ 101914 w 229834"/>
                        <a:gd name="connsiteY12" fmla="*/ 131350 h 136746"/>
                        <a:gd name="connsiteX13" fmla="*/ 145348 w 229834"/>
                        <a:gd name="connsiteY13" fmla="*/ 135922 h 136746"/>
                        <a:gd name="connsiteX14" fmla="*/ 145919 w 229834"/>
                        <a:gd name="connsiteY14" fmla="*/ 135922 h 136746"/>
                        <a:gd name="connsiteX15" fmla="*/ 167446 w 229834"/>
                        <a:gd name="connsiteY15" fmla="*/ 136684 h 136746"/>
                        <a:gd name="connsiteX16" fmla="*/ 188591 w 229834"/>
                        <a:gd name="connsiteY16" fmla="*/ 136588 h 136746"/>
                        <a:gd name="connsiteX17" fmla="*/ 188972 w 229834"/>
                        <a:gd name="connsiteY17" fmla="*/ 136588 h 136746"/>
                        <a:gd name="connsiteX18" fmla="*/ 212023 w 229834"/>
                        <a:gd name="connsiteY18" fmla="*/ 135350 h 136746"/>
                        <a:gd name="connsiteX19" fmla="*/ 219833 w 229834"/>
                        <a:gd name="connsiteY19" fmla="*/ 134588 h 136746"/>
                        <a:gd name="connsiteX20" fmla="*/ 229834 w 229834"/>
                        <a:gd name="connsiteY20" fmla="*/ 133636 h 136746"/>
                        <a:gd name="connsiteX21" fmla="*/ 229739 w 229834"/>
                        <a:gd name="connsiteY21" fmla="*/ 133541 h 136746"/>
                        <a:gd name="connsiteX22" fmla="*/ 197164 w 229834"/>
                        <a:gd name="connsiteY22" fmla="*/ 94107 h 136746"/>
                        <a:gd name="connsiteX23" fmla="*/ 106009 w 229834"/>
                        <a:gd name="connsiteY23" fmla="*/ 15526 h 13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9834" h="136746">
                          <a:moveTo>
                            <a:pt x="106009" y="15526"/>
                          </a:moveTo>
                          <a:cubicBezTo>
                            <a:pt x="104485" y="14669"/>
                            <a:pt x="102961" y="14097"/>
                            <a:pt x="101437" y="13335"/>
                          </a:cubicBezTo>
                          <a:cubicBezTo>
                            <a:pt x="116392" y="33814"/>
                            <a:pt x="124202" y="58579"/>
                            <a:pt x="131346" y="82772"/>
                          </a:cubicBezTo>
                          <a:cubicBezTo>
                            <a:pt x="134965" y="94964"/>
                            <a:pt x="115915" y="100108"/>
                            <a:pt x="112391" y="88011"/>
                          </a:cubicBezTo>
                          <a:lnTo>
                            <a:pt x="79530" y="17336"/>
                          </a:lnTo>
                          <a:cubicBezTo>
                            <a:pt x="72767" y="10096"/>
                            <a:pt x="64671" y="4000"/>
                            <a:pt x="55432" y="381"/>
                          </a:cubicBezTo>
                          <a:cubicBezTo>
                            <a:pt x="53812" y="191"/>
                            <a:pt x="52098" y="95"/>
                            <a:pt x="50479" y="0"/>
                          </a:cubicBezTo>
                          <a:cubicBezTo>
                            <a:pt x="22951" y="15335"/>
                            <a:pt x="2473" y="39433"/>
                            <a:pt x="187" y="75914"/>
                          </a:cubicBezTo>
                          <a:cubicBezTo>
                            <a:pt x="-385" y="85344"/>
                            <a:pt x="377" y="94393"/>
                            <a:pt x="2187" y="103156"/>
                          </a:cubicBezTo>
                          <a:cubicBezTo>
                            <a:pt x="20094" y="110966"/>
                            <a:pt x="38858" y="117443"/>
                            <a:pt x="58099" y="122396"/>
                          </a:cubicBezTo>
                          <a:cubicBezTo>
                            <a:pt x="58099" y="122396"/>
                            <a:pt x="58099" y="122396"/>
                            <a:pt x="58194" y="122396"/>
                          </a:cubicBezTo>
                          <a:cubicBezTo>
                            <a:pt x="72481" y="126111"/>
                            <a:pt x="86959" y="128969"/>
                            <a:pt x="101533" y="131254"/>
                          </a:cubicBezTo>
                          <a:cubicBezTo>
                            <a:pt x="101628" y="131254"/>
                            <a:pt x="101818" y="131254"/>
                            <a:pt x="101914" y="131350"/>
                          </a:cubicBezTo>
                          <a:cubicBezTo>
                            <a:pt x="116392" y="133541"/>
                            <a:pt x="130965" y="135065"/>
                            <a:pt x="145348" y="135922"/>
                          </a:cubicBezTo>
                          <a:cubicBezTo>
                            <a:pt x="145538" y="135922"/>
                            <a:pt x="145729" y="135922"/>
                            <a:pt x="145919" y="135922"/>
                          </a:cubicBezTo>
                          <a:cubicBezTo>
                            <a:pt x="153158" y="136303"/>
                            <a:pt x="160302" y="136588"/>
                            <a:pt x="167446" y="136684"/>
                          </a:cubicBezTo>
                          <a:cubicBezTo>
                            <a:pt x="174589" y="136779"/>
                            <a:pt x="181638" y="136779"/>
                            <a:pt x="188591" y="136588"/>
                          </a:cubicBezTo>
                          <a:cubicBezTo>
                            <a:pt x="188686" y="136588"/>
                            <a:pt x="188877" y="136588"/>
                            <a:pt x="188972" y="136588"/>
                          </a:cubicBezTo>
                          <a:cubicBezTo>
                            <a:pt x="196783" y="136398"/>
                            <a:pt x="204498" y="135922"/>
                            <a:pt x="212023" y="135350"/>
                          </a:cubicBezTo>
                          <a:cubicBezTo>
                            <a:pt x="214690" y="135160"/>
                            <a:pt x="217261" y="134874"/>
                            <a:pt x="219833" y="134588"/>
                          </a:cubicBezTo>
                          <a:cubicBezTo>
                            <a:pt x="223167" y="134303"/>
                            <a:pt x="226596" y="134017"/>
                            <a:pt x="229834" y="133636"/>
                          </a:cubicBezTo>
                          <a:cubicBezTo>
                            <a:pt x="229834" y="133636"/>
                            <a:pt x="229739" y="133541"/>
                            <a:pt x="229739" y="133541"/>
                          </a:cubicBezTo>
                          <a:cubicBezTo>
                            <a:pt x="219738" y="119539"/>
                            <a:pt x="208403" y="106490"/>
                            <a:pt x="197164" y="94107"/>
                          </a:cubicBezTo>
                          <a:cubicBezTo>
                            <a:pt x="170684" y="65246"/>
                            <a:pt x="140585" y="34290"/>
                            <a:pt x="106009" y="15526"/>
                          </a:cubicBezTo>
                          <a:close/>
                        </a:path>
                      </a:pathLst>
                    </a:custGeom>
                    <a:solidFill>
                      <a:srgbClr val="F27585"/>
                    </a:solidFill>
                    <a:ln w="9525" cap="flat">
                      <a:noFill/>
                      <a:prstDash val="solid"/>
                      <a:miter/>
                    </a:ln>
                  </p:spPr>
                  <p:txBody>
                    <a:bodyPr rtlCol="0" anchor="ctr"/>
                    <a:lstStyle/>
                    <a:p>
                      <a:endParaRPr lang="zh-CN" altLang="en-US"/>
                    </a:p>
                  </p:txBody>
                </p:sp>
                <p:sp>
                  <p:nvSpPr>
                    <p:cNvPr id="251" name="任意多边形 169">
                      <a:extLst>
                        <a:ext uri="{FF2B5EF4-FFF2-40B4-BE49-F238E27FC236}">
                          <a16:creationId xmlns:a16="http://schemas.microsoft.com/office/drawing/2014/main" id="{F80B8184-8095-87A6-0557-DC85A998354A}"/>
                        </a:ext>
                      </a:extLst>
                    </p:cNvPr>
                    <p:cNvSpPr/>
                    <p:nvPr/>
                  </p:nvSpPr>
                  <p:spPr>
                    <a:xfrm>
                      <a:off x="4094606" y="2844351"/>
                      <a:ext cx="141636" cy="103540"/>
                    </a:xfrm>
                    <a:custGeom>
                      <a:avLst/>
                      <a:gdLst>
                        <a:gd name="connsiteX0" fmla="*/ 16955 w 141636"/>
                        <a:gd name="connsiteY0" fmla="*/ 55154 h 103540"/>
                        <a:gd name="connsiteX1" fmla="*/ 29242 w 141636"/>
                        <a:gd name="connsiteY1" fmla="*/ 65631 h 103540"/>
                        <a:gd name="connsiteX2" fmla="*/ 34100 w 141636"/>
                        <a:gd name="connsiteY2" fmla="*/ 69441 h 103540"/>
                        <a:gd name="connsiteX3" fmla="*/ 45149 w 141636"/>
                        <a:gd name="connsiteY3" fmla="*/ 77347 h 103540"/>
                        <a:gd name="connsiteX4" fmla="*/ 52673 w 141636"/>
                        <a:gd name="connsiteY4" fmla="*/ 82300 h 103540"/>
                        <a:gd name="connsiteX5" fmla="*/ 60008 w 141636"/>
                        <a:gd name="connsiteY5" fmla="*/ 86681 h 103540"/>
                        <a:gd name="connsiteX6" fmla="*/ 77343 w 141636"/>
                        <a:gd name="connsiteY6" fmla="*/ 96111 h 103540"/>
                        <a:gd name="connsiteX7" fmla="*/ 80772 w 141636"/>
                        <a:gd name="connsiteY7" fmla="*/ 97826 h 103540"/>
                        <a:gd name="connsiteX8" fmla="*/ 92964 w 141636"/>
                        <a:gd name="connsiteY8" fmla="*/ 103445 h 103540"/>
                        <a:gd name="connsiteX9" fmla="*/ 93155 w 141636"/>
                        <a:gd name="connsiteY9" fmla="*/ 103541 h 103540"/>
                        <a:gd name="connsiteX10" fmla="*/ 93155 w 141636"/>
                        <a:gd name="connsiteY10" fmla="*/ 103541 h 103540"/>
                        <a:gd name="connsiteX11" fmla="*/ 91154 w 141636"/>
                        <a:gd name="connsiteY11" fmla="*/ 76299 h 103540"/>
                        <a:gd name="connsiteX12" fmla="*/ 141446 w 141636"/>
                        <a:gd name="connsiteY12" fmla="*/ 385 h 103540"/>
                        <a:gd name="connsiteX13" fmla="*/ 141637 w 141636"/>
                        <a:gd name="connsiteY13" fmla="*/ 290 h 103540"/>
                        <a:gd name="connsiteX14" fmla="*/ 139732 w 141636"/>
                        <a:gd name="connsiteY14" fmla="*/ 290 h 103540"/>
                        <a:gd name="connsiteX15" fmla="*/ 125635 w 141636"/>
                        <a:gd name="connsiteY15" fmla="*/ 99 h 103540"/>
                        <a:gd name="connsiteX16" fmla="*/ 121730 w 141636"/>
                        <a:gd name="connsiteY16" fmla="*/ 194 h 103540"/>
                        <a:gd name="connsiteX17" fmla="*/ 107442 w 141636"/>
                        <a:gd name="connsiteY17" fmla="*/ 1337 h 103540"/>
                        <a:gd name="connsiteX18" fmla="*/ 103537 w 141636"/>
                        <a:gd name="connsiteY18" fmla="*/ 1814 h 103540"/>
                        <a:gd name="connsiteX19" fmla="*/ 89059 w 141636"/>
                        <a:gd name="connsiteY19" fmla="*/ 4290 h 103540"/>
                        <a:gd name="connsiteX20" fmla="*/ 85439 w 141636"/>
                        <a:gd name="connsiteY20" fmla="*/ 5052 h 103540"/>
                        <a:gd name="connsiteX21" fmla="*/ 70580 w 141636"/>
                        <a:gd name="connsiteY21" fmla="*/ 8767 h 103540"/>
                        <a:gd name="connsiteX22" fmla="*/ 67437 w 141636"/>
                        <a:gd name="connsiteY22" fmla="*/ 9719 h 103540"/>
                        <a:gd name="connsiteX23" fmla="*/ 52292 w 141636"/>
                        <a:gd name="connsiteY23" fmla="*/ 14577 h 103540"/>
                        <a:gd name="connsiteX24" fmla="*/ 49816 w 141636"/>
                        <a:gd name="connsiteY24" fmla="*/ 15434 h 103540"/>
                        <a:gd name="connsiteX25" fmla="*/ 34290 w 141636"/>
                        <a:gd name="connsiteY25" fmla="*/ 21435 h 103540"/>
                        <a:gd name="connsiteX26" fmla="*/ 32671 w 141636"/>
                        <a:gd name="connsiteY26" fmla="*/ 22102 h 103540"/>
                        <a:gd name="connsiteX27" fmla="*/ 16859 w 141636"/>
                        <a:gd name="connsiteY27" fmla="*/ 29246 h 103540"/>
                        <a:gd name="connsiteX28" fmla="*/ 16002 w 141636"/>
                        <a:gd name="connsiteY28" fmla="*/ 29627 h 103540"/>
                        <a:gd name="connsiteX29" fmla="*/ 0 w 141636"/>
                        <a:gd name="connsiteY29" fmla="*/ 37818 h 103540"/>
                        <a:gd name="connsiteX30" fmla="*/ 0 w 141636"/>
                        <a:gd name="connsiteY30" fmla="*/ 37818 h 103540"/>
                        <a:gd name="connsiteX31" fmla="*/ 0 w 141636"/>
                        <a:gd name="connsiteY31" fmla="*/ 37818 h 103540"/>
                        <a:gd name="connsiteX32" fmla="*/ 0 w 141636"/>
                        <a:gd name="connsiteY32" fmla="*/ 37818 h 103540"/>
                        <a:gd name="connsiteX33" fmla="*/ 13145 w 141636"/>
                        <a:gd name="connsiteY33" fmla="*/ 51344 h 103540"/>
                        <a:gd name="connsiteX34" fmla="*/ 16955 w 141636"/>
                        <a:gd name="connsiteY34" fmla="*/ 55154 h 10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1636" h="103540">
                          <a:moveTo>
                            <a:pt x="16955" y="55154"/>
                          </a:moveTo>
                          <a:cubicBezTo>
                            <a:pt x="20955" y="58773"/>
                            <a:pt x="25051" y="62297"/>
                            <a:pt x="29242" y="65631"/>
                          </a:cubicBezTo>
                          <a:cubicBezTo>
                            <a:pt x="30861" y="66965"/>
                            <a:pt x="32480" y="68203"/>
                            <a:pt x="34100" y="69441"/>
                          </a:cubicBezTo>
                          <a:cubicBezTo>
                            <a:pt x="37719" y="72203"/>
                            <a:pt x="41434" y="74775"/>
                            <a:pt x="45149" y="77347"/>
                          </a:cubicBezTo>
                          <a:cubicBezTo>
                            <a:pt x="47625" y="79061"/>
                            <a:pt x="50102" y="80681"/>
                            <a:pt x="52673" y="82300"/>
                          </a:cubicBezTo>
                          <a:cubicBezTo>
                            <a:pt x="55055" y="83824"/>
                            <a:pt x="57531" y="85253"/>
                            <a:pt x="60008" y="86681"/>
                          </a:cubicBezTo>
                          <a:cubicBezTo>
                            <a:pt x="65627" y="90015"/>
                            <a:pt x="71438" y="93158"/>
                            <a:pt x="77343" y="96111"/>
                          </a:cubicBezTo>
                          <a:cubicBezTo>
                            <a:pt x="78486" y="96683"/>
                            <a:pt x="79629" y="97254"/>
                            <a:pt x="80772" y="97826"/>
                          </a:cubicBezTo>
                          <a:cubicBezTo>
                            <a:pt x="84773" y="99826"/>
                            <a:pt x="88868" y="101636"/>
                            <a:pt x="92964" y="103445"/>
                          </a:cubicBezTo>
                          <a:cubicBezTo>
                            <a:pt x="93059" y="103445"/>
                            <a:pt x="93059" y="103541"/>
                            <a:pt x="93155" y="103541"/>
                          </a:cubicBezTo>
                          <a:cubicBezTo>
                            <a:pt x="93155" y="103541"/>
                            <a:pt x="93155" y="103541"/>
                            <a:pt x="93155" y="103541"/>
                          </a:cubicBezTo>
                          <a:cubicBezTo>
                            <a:pt x="91345" y="94778"/>
                            <a:pt x="90583" y="85729"/>
                            <a:pt x="91154" y="76299"/>
                          </a:cubicBezTo>
                          <a:cubicBezTo>
                            <a:pt x="93440" y="39914"/>
                            <a:pt x="114014" y="15720"/>
                            <a:pt x="141446" y="385"/>
                          </a:cubicBezTo>
                          <a:cubicBezTo>
                            <a:pt x="141542" y="385"/>
                            <a:pt x="141542" y="290"/>
                            <a:pt x="141637" y="290"/>
                          </a:cubicBezTo>
                          <a:cubicBezTo>
                            <a:pt x="140970" y="290"/>
                            <a:pt x="140399" y="290"/>
                            <a:pt x="139732" y="290"/>
                          </a:cubicBezTo>
                          <a:cubicBezTo>
                            <a:pt x="135065" y="4"/>
                            <a:pt x="130302" y="-91"/>
                            <a:pt x="125635" y="99"/>
                          </a:cubicBezTo>
                          <a:cubicBezTo>
                            <a:pt x="124301" y="99"/>
                            <a:pt x="122968" y="194"/>
                            <a:pt x="121730" y="194"/>
                          </a:cubicBezTo>
                          <a:cubicBezTo>
                            <a:pt x="116967" y="385"/>
                            <a:pt x="112205" y="766"/>
                            <a:pt x="107442" y="1337"/>
                          </a:cubicBezTo>
                          <a:cubicBezTo>
                            <a:pt x="106108" y="1528"/>
                            <a:pt x="104870" y="1623"/>
                            <a:pt x="103537" y="1814"/>
                          </a:cubicBezTo>
                          <a:cubicBezTo>
                            <a:pt x="98679" y="2480"/>
                            <a:pt x="93821" y="3242"/>
                            <a:pt x="89059" y="4290"/>
                          </a:cubicBezTo>
                          <a:cubicBezTo>
                            <a:pt x="87821" y="4576"/>
                            <a:pt x="86678" y="4766"/>
                            <a:pt x="85439" y="5052"/>
                          </a:cubicBezTo>
                          <a:cubicBezTo>
                            <a:pt x="80486" y="6100"/>
                            <a:pt x="75533" y="7338"/>
                            <a:pt x="70580" y="8767"/>
                          </a:cubicBezTo>
                          <a:cubicBezTo>
                            <a:pt x="69533" y="9053"/>
                            <a:pt x="68485" y="9338"/>
                            <a:pt x="67437" y="9719"/>
                          </a:cubicBezTo>
                          <a:cubicBezTo>
                            <a:pt x="62389" y="11243"/>
                            <a:pt x="57341" y="12767"/>
                            <a:pt x="52292" y="14577"/>
                          </a:cubicBezTo>
                          <a:cubicBezTo>
                            <a:pt x="51435" y="14863"/>
                            <a:pt x="50673" y="15149"/>
                            <a:pt x="49816" y="15434"/>
                          </a:cubicBezTo>
                          <a:cubicBezTo>
                            <a:pt x="44577" y="17339"/>
                            <a:pt x="39433" y="19340"/>
                            <a:pt x="34290" y="21435"/>
                          </a:cubicBezTo>
                          <a:cubicBezTo>
                            <a:pt x="33719" y="21626"/>
                            <a:pt x="33147" y="21911"/>
                            <a:pt x="32671" y="22102"/>
                          </a:cubicBezTo>
                          <a:cubicBezTo>
                            <a:pt x="27337" y="24388"/>
                            <a:pt x="22003" y="26769"/>
                            <a:pt x="16859" y="29246"/>
                          </a:cubicBezTo>
                          <a:cubicBezTo>
                            <a:pt x="16574" y="29341"/>
                            <a:pt x="16288" y="29531"/>
                            <a:pt x="16002" y="29627"/>
                          </a:cubicBezTo>
                          <a:cubicBezTo>
                            <a:pt x="10573" y="32294"/>
                            <a:pt x="5239" y="34961"/>
                            <a:pt x="0" y="37818"/>
                          </a:cubicBezTo>
                          <a:lnTo>
                            <a:pt x="0" y="37818"/>
                          </a:lnTo>
                          <a:lnTo>
                            <a:pt x="0" y="37818"/>
                          </a:lnTo>
                          <a:cubicBezTo>
                            <a:pt x="0" y="37818"/>
                            <a:pt x="0" y="37818"/>
                            <a:pt x="0" y="37818"/>
                          </a:cubicBezTo>
                          <a:cubicBezTo>
                            <a:pt x="4191" y="42581"/>
                            <a:pt x="8573" y="46962"/>
                            <a:pt x="13145" y="51344"/>
                          </a:cubicBezTo>
                          <a:cubicBezTo>
                            <a:pt x="14288" y="52772"/>
                            <a:pt x="15621" y="54011"/>
                            <a:pt x="16955" y="55154"/>
                          </a:cubicBezTo>
                          <a:close/>
                        </a:path>
                      </a:pathLst>
                    </a:custGeom>
                    <a:solidFill>
                      <a:srgbClr val="C4455B"/>
                    </a:solidFill>
                    <a:ln w="9525" cap="flat">
                      <a:noFill/>
                      <a:prstDash val="solid"/>
                      <a:miter/>
                    </a:ln>
                  </p:spPr>
                  <p:txBody>
                    <a:bodyPr rtlCol="0" anchor="ctr"/>
                    <a:lstStyle/>
                    <a:p>
                      <a:endParaRPr lang="zh-CN" altLang="en-US"/>
                    </a:p>
                  </p:txBody>
                </p:sp>
                <p:sp>
                  <p:nvSpPr>
                    <p:cNvPr id="252" name="任意多边形 170">
                      <a:extLst>
                        <a:ext uri="{FF2B5EF4-FFF2-40B4-BE49-F238E27FC236}">
                          <a16:creationId xmlns:a16="http://schemas.microsoft.com/office/drawing/2014/main" id="{0318F026-3542-F816-9536-98B0C9983985}"/>
                        </a:ext>
                      </a:extLst>
                    </p:cNvPr>
                    <p:cNvSpPr/>
                    <p:nvPr/>
                  </p:nvSpPr>
                  <p:spPr>
                    <a:xfrm>
                      <a:off x="4137755" y="2674524"/>
                      <a:ext cx="27241" cy="14668"/>
                    </a:xfrm>
                    <a:custGeom>
                      <a:avLst/>
                      <a:gdLst>
                        <a:gd name="connsiteX0" fmla="*/ 27241 w 27241"/>
                        <a:gd name="connsiteY0" fmla="*/ 14669 h 14668"/>
                        <a:gd name="connsiteX1" fmla="*/ 0 w 27241"/>
                        <a:gd name="connsiteY1" fmla="*/ 0 h 14668"/>
                        <a:gd name="connsiteX2" fmla="*/ 27241 w 27241"/>
                        <a:gd name="connsiteY2" fmla="*/ 14669 h 14668"/>
                      </a:gdLst>
                      <a:ahLst/>
                      <a:cxnLst>
                        <a:cxn ang="0">
                          <a:pos x="connsiteX0" y="connsiteY0"/>
                        </a:cxn>
                        <a:cxn ang="0">
                          <a:pos x="connsiteX1" y="connsiteY1"/>
                        </a:cxn>
                        <a:cxn ang="0">
                          <a:pos x="connsiteX2" y="connsiteY2"/>
                        </a:cxn>
                      </a:cxnLst>
                      <a:rect l="l" t="t" r="r" b="b"/>
                      <a:pathLst>
                        <a:path w="27241" h="14668">
                          <a:moveTo>
                            <a:pt x="27241" y="14669"/>
                          </a:moveTo>
                          <a:cubicBezTo>
                            <a:pt x="17526" y="9811"/>
                            <a:pt x="8477" y="4858"/>
                            <a:pt x="0" y="0"/>
                          </a:cubicBezTo>
                          <a:cubicBezTo>
                            <a:pt x="8477" y="4858"/>
                            <a:pt x="17621" y="9811"/>
                            <a:pt x="27241" y="14669"/>
                          </a:cubicBezTo>
                          <a:close/>
                        </a:path>
                      </a:pathLst>
                    </a:custGeom>
                    <a:solidFill>
                      <a:srgbClr val="FFFFFF"/>
                    </a:solidFill>
                    <a:ln w="9525" cap="flat">
                      <a:noFill/>
                      <a:prstDash val="solid"/>
                      <a:miter/>
                    </a:ln>
                  </p:spPr>
                  <p:txBody>
                    <a:bodyPr rtlCol="0" anchor="ctr"/>
                    <a:lstStyle/>
                    <a:p>
                      <a:endParaRPr lang="zh-CN" altLang="en-US"/>
                    </a:p>
                  </p:txBody>
                </p:sp>
                <p:sp>
                  <p:nvSpPr>
                    <p:cNvPr id="253" name="任意多边形 171">
                      <a:extLst>
                        <a:ext uri="{FF2B5EF4-FFF2-40B4-BE49-F238E27FC236}">
                          <a16:creationId xmlns:a16="http://schemas.microsoft.com/office/drawing/2014/main" id="{D490C3B6-C079-9311-F4CE-934ED52F573E}"/>
                        </a:ext>
                      </a:extLst>
                    </p:cNvPr>
                    <p:cNvSpPr/>
                    <p:nvPr/>
                  </p:nvSpPr>
                  <p:spPr>
                    <a:xfrm>
                      <a:off x="4078224" y="2634043"/>
                      <a:ext cx="476" cy="381"/>
                    </a:xfrm>
                    <a:custGeom>
                      <a:avLst/>
                      <a:gdLst>
                        <a:gd name="connsiteX0" fmla="*/ 0 w 476"/>
                        <a:gd name="connsiteY0" fmla="*/ 0 h 381"/>
                        <a:gd name="connsiteX1" fmla="*/ 0 w 476"/>
                        <a:gd name="connsiteY1" fmla="*/ 0 h 381"/>
                        <a:gd name="connsiteX2" fmla="*/ 476 w 476"/>
                        <a:gd name="connsiteY2" fmla="*/ 381 h 381"/>
                        <a:gd name="connsiteX3" fmla="*/ 0 w 476"/>
                        <a:gd name="connsiteY3" fmla="*/ 0 h 381"/>
                      </a:gdLst>
                      <a:ahLst/>
                      <a:cxnLst>
                        <a:cxn ang="0">
                          <a:pos x="connsiteX0" y="connsiteY0"/>
                        </a:cxn>
                        <a:cxn ang="0">
                          <a:pos x="connsiteX1" y="connsiteY1"/>
                        </a:cxn>
                        <a:cxn ang="0">
                          <a:pos x="connsiteX2" y="connsiteY2"/>
                        </a:cxn>
                        <a:cxn ang="0">
                          <a:pos x="connsiteX3" y="connsiteY3"/>
                        </a:cxn>
                      </a:cxnLst>
                      <a:rect l="l" t="t" r="r" b="b"/>
                      <a:pathLst>
                        <a:path w="476" h="381">
                          <a:moveTo>
                            <a:pt x="0" y="0"/>
                          </a:moveTo>
                          <a:cubicBezTo>
                            <a:pt x="0" y="0"/>
                            <a:pt x="0" y="0"/>
                            <a:pt x="0" y="0"/>
                          </a:cubicBezTo>
                          <a:cubicBezTo>
                            <a:pt x="190" y="95"/>
                            <a:pt x="286" y="286"/>
                            <a:pt x="476" y="381"/>
                          </a:cubicBezTo>
                          <a:cubicBezTo>
                            <a:pt x="381" y="286"/>
                            <a:pt x="190" y="190"/>
                            <a:pt x="0" y="0"/>
                          </a:cubicBezTo>
                          <a:close/>
                        </a:path>
                      </a:pathLst>
                    </a:custGeom>
                    <a:solidFill>
                      <a:srgbClr val="FFFFFF"/>
                    </a:solidFill>
                    <a:ln w="9525" cap="flat">
                      <a:noFill/>
                      <a:prstDash val="solid"/>
                      <a:miter/>
                    </a:ln>
                  </p:spPr>
                  <p:txBody>
                    <a:bodyPr rtlCol="0" anchor="ctr"/>
                    <a:lstStyle/>
                    <a:p>
                      <a:endParaRPr lang="zh-CN" altLang="en-US"/>
                    </a:p>
                  </p:txBody>
                </p:sp>
                <p:sp>
                  <p:nvSpPr>
                    <p:cNvPr id="254" name="任意多边形 172">
                      <a:extLst>
                        <a:ext uri="{FF2B5EF4-FFF2-40B4-BE49-F238E27FC236}">
                          <a16:creationId xmlns:a16="http://schemas.microsoft.com/office/drawing/2014/main" id="{55436070-19B5-E17B-93AA-DA1D027BFF57}"/>
                        </a:ext>
                      </a:extLst>
                    </p:cNvPr>
                    <p:cNvSpPr/>
                    <p:nvPr/>
                  </p:nvSpPr>
                  <p:spPr>
                    <a:xfrm>
                      <a:off x="4211750" y="2531694"/>
                      <a:ext cx="452165" cy="201561"/>
                    </a:xfrm>
                    <a:custGeom>
                      <a:avLst/>
                      <a:gdLst>
                        <a:gd name="connsiteX0" fmla="*/ 20017 w 452165"/>
                        <a:gd name="connsiteY0" fmla="*/ 184645 h 201561"/>
                        <a:gd name="connsiteX1" fmla="*/ 254141 w 452165"/>
                        <a:gd name="connsiteY1" fmla="*/ 172738 h 201561"/>
                        <a:gd name="connsiteX2" fmla="*/ 452166 w 452165"/>
                        <a:gd name="connsiteY2" fmla="*/ 1574 h 201561"/>
                        <a:gd name="connsiteX3" fmla="*/ 414828 w 452165"/>
                        <a:gd name="connsiteY3" fmla="*/ 907 h 201561"/>
                        <a:gd name="connsiteX4" fmla="*/ 213850 w 452165"/>
                        <a:gd name="connsiteY4" fmla="*/ 91109 h 201561"/>
                        <a:gd name="connsiteX5" fmla="*/ 135936 w 452165"/>
                        <a:gd name="connsiteY5" fmla="*/ 91109 h 201561"/>
                        <a:gd name="connsiteX6" fmla="*/ 14206 w 452165"/>
                        <a:gd name="connsiteY6" fmla="*/ 65963 h 201561"/>
                        <a:gd name="connsiteX7" fmla="*/ 20017 w 452165"/>
                        <a:gd name="connsiteY7" fmla="*/ 184645 h 2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165" h="201561">
                          <a:moveTo>
                            <a:pt x="20017" y="184645"/>
                          </a:moveTo>
                          <a:cubicBezTo>
                            <a:pt x="87835" y="205885"/>
                            <a:pt x="170131" y="212362"/>
                            <a:pt x="254141" y="172738"/>
                          </a:cubicBezTo>
                          <a:cubicBezTo>
                            <a:pt x="402826" y="102730"/>
                            <a:pt x="441879" y="33864"/>
                            <a:pt x="452166" y="1574"/>
                          </a:cubicBezTo>
                          <a:cubicBezTo>
                            <a:pt x="441117" y="-236"/>
                            <a:pt x="428735" y="-521"/>
                            <a:pt x="414828" y="907"/>
                          </a:cubicBezTo>
                          <a:cubicBezTo>
                            <a:pt x="308148" y="11861"/>
                            <a:pt x="279478" y="76155"/>
                            <a:pt x="213850" y="91109"/>
                          </a:cubicBezTo>
                          <a:cubicBezTo>
                            <a:pt x="213850" y="91109"/>
                            <a:pt x="193372" y="97967"/>
                            <a:pt x="135936" y="91109"/>
                          </a:cubicBezTo>
                          <a:cubicBezTo>
                            <a:pt x="106123" y="87585"/>
                            <a:pt x="59641" y="73774"/>
                            <a:pt x="14206" y="65963"/>
                          </a:cubicBezTo>
                          <a:cubicBezTo>
                            <a:pt x="-7987" y="105587"/>
                            <a:pt x="-2748" y="150069"/>
                            <a:pt x="20017" y="184645"/>
                          </a:cubicBezTo>
                          <a:close/>
                        </a:path>
                      </a:pathLst>
                    </a:custGeom>
                    <a:solidFill>
                      <a:srgbClr val="FFFFFF"/>
                    </a:solidFill>
                    <a:ln w="9525" cap="flat">
                      <a:noFill/>
                      <a:prstDash val="solid"/>
                      <a:miter/>
                    </a:ln>
                  </p:spPr>
                  <p:txBody>
                    <a:bodyPr rtlCol="0" anchor="ctr"/>
                    <a:lstStyle/>
                    <a:p>
                      <a:endParaRPr lang="zh-CN" altLang="en-US"/>
                    </a:p>
                  </p:txBody>
                </p:sp>
                <p:sp>
                  <p:nvSpPr>
                    <p:cNvPr id="255" name="任意多边形 173">
                      <a:extLst>
                        <a:ext uri="{FF2B5EF4-FFF2-40B4-BE49-F238E27FC236}">
                          <a16:creationId xmlns:a16="http://schemas.microsoft.com/office/drawing/2014/main" id="{8CA2B2B0-7643-6106-D5F0-4558D7FAA3EA}"/>
                        </a:ext>
                      </a:extLst>
                    </p:cNvPr>
                    <p:cNvSpPr/>
                    <p:nvPr/>
                  </p:nvSpPr>
                  <p:spPr>
                    <a:xfrm>
                      <a:off x="4078604" y="2592382"/>
                      <a:ext cx="153447" cy="123957"/>
                    </a:xfrm>
                    <a:custGeom>
                      <a:avLst/>
                      <a:gdLst>
                        <a:gd name="connsiteX0" fmla="*/ 1429 w 153447"/>
                        <a:gd name="connsiteY0" fmla="*/ 43090 h 123957"/>
                        <a:gd name="connsiteX1" fmla="*/ 7239 w 153447"/>
                        <a:gd name="connsiteY1" fmla="*/ 47567 h 123957"/>
                        <a:gd name="connsiteX2" fmla="*/ 7715 w 153447"/>
                        <a:gd name="connsiteY2" fmla="*/ 47947 h 123957"/>
                        <a:gd name="connsiteX3" fmla="*/ 24003 w 153447"/>
                        <a:gd name="connsiteY3" fmla="*/ 59759 h 123957"/>
                        <a:gd name="connsiteX4" fmla="*/ 25813 w 153447"/>
                        <a:gd name="connsiteY4" fmla="*/ 60997 h 123957"/>
                        <a:gd name="connsiteX5" fmla="*/ 33719 w 153447"/>
                        <a:gd name="connsiteY5" fmla="*/ 66331 h 123957"/>
                        <a:gd name="connsiteX6" fmla="*/ 36195 w 153447"/>
                        <a:gd name="connsiteY6" fmla="*/ 67950 h 123957"/>
                        <a:gd name="connsiteX7" fmla="*/ 44577 w 153447"/>
                        <a:gd name="connsiteY7" fmla="*/ 73284 h 123957"/>
                        <a:gd name="connsiteX8" fmla="*/ 47339 w 153447"/>
                        <a:gd name="connsiteY8" fmla="*/ 74999 h 123957"/>
                        <a:gd name="connsiteX9" fmla="*/ 57150 w 153447"/>
                        <a:gd name="connsiteY9" fmla="*/ 80904 h 123957"/>
                        <a:gd name="connsiteX10" fmla="*/ 59341 w 153447"/>
                        <a:gd name="connsiteY10" fmla="*/ 82142 h 123957"/>
                        <a:gd name="connsiteX11" fmla="*/ 86582 w 153447"/>
                        <a:gd name="connsiteY11" fmla="*/ 96811 h 123957"/>
                        <a:gd name="connsiteX12" fmla="*/ 87725 w 153447"/>
                        <a:gd name="connsiteY12" fmla="*/ 97382 h 123957"/>
                        <a:gd name="connsiteX13" fmla="*/ 100965 w 153447"/>
                        <a:gd name="connsiteY13" fmla="*/ 103669 h 123957"/>
                        <a:gd name="connsiteX14" fmla="*/ 104585 w 153447"/>
                        <a:gd name="connsiteY14" fmla="*/ 105288 h 123957"/>
                        <a:gd name="connsiteX15" fmla="*/ 116300 w 153447"/>
                        <a:gd name="connsiteY15" fmla="*/ 110336 h 123957"/>
                        <a:gd name="connsiteX16" fmla="*/ 120682 w 153447"/>
                        <a:gd name="connsiteY16" fmla="*/ 112146 h 123957"/>
                        <a:gd name="connsiteX17" fmla="*/ 132683 w 153447"/>
                        <a:gd name="connsiteY17" fmla="*/ 116813 h 123957"/>
                        <a:gd name="connsiteX18" fmla="*/ 137160 w 153447"/>
                        <a:gd name="connsiteY18" fmla="*/ 118432 h 123957"/>
                        <a:gd name="connsiteX19" fmla="*/ 150876 w 153447"/>
                        <a:gd name="connsiteY19" fmla="*/ 123100 h 123957"/>
                        <a:gd name="connsiteX20" fmla="*/ 153448 w 153447"/>
                        <a:gd name="connsiteY20" fmla="*/ 123957 h 123957"/>
                        <a:gd name="connsiteX21" fmla="*/ 153448 w 153447"/>
                        <a:gd name="connsiteY21" fmla="*/ 123957 h 123957"/>
                        <a:gd name="connsiteX22" fmla="*/ 147638 w 153447"/>
                        <a:gd name="connsiteY22" fmla="*/ 5276 h 123957"/>
                        <a:gd name="connsiteX23" fmla="*/ 38291 w 153447"/>
                        <a:gd name="connsiteY23" fmla="*/ 12610 h 123957"/>
                        <a:gd name="connsiteX24" fmla="*/ 0 w 153447"/>
                        <a:gd name="connsiteY24" fmla="*/ 41661 h 123957"/>
                        <a:gd name="connsiteX25" fmla="*/ 476 w 153447"/>
                        <a:gd name="connsiteY25" fmla="*/ 42042 h 123957"/>
                        <a:gd name="connsiteX26" fmla="*/ 1429 w 153447"/>
                        <a:gd name="connsiteY26" fmla="*/ 43090 h 12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3447" h="123957">
                          <a:moveTo>
                            <a:pt x="1429" y="43090"/>
                          </a:moveTo>
                          <a:cubicBezTo>
                            <a:pt x="3143" y="44518"/>
                            <a:pt x="5048" y="45947"/>
                            <a:pt x="7239" y="47567"/>
                          </a:cubicBezTo>
                          <a:cubicBezTo>
                            <a:pt x="7430" y="47662"/>
                            <a:pt x="7525" y="47757"/>
                            <a:pt x="7715" y="47947"/>
                          </a:cubicBezTo>
                          <a:cubicBezTo>
                            <a:pt x="12383" y="51472"/>
                            <a:pt x="17812" y="55472"/>
                            <a:pt x="24003" y="59759"/>
                          </a:cubicBezTo>
                          <a:cubicBezTo>
                            <a:pt x="24575" y="60140"/>
                            <a:pt x="25146" y="60520"/>
                            <a:pt x="25813" y="60997"/>
                          </a:cubicBezTo>
                          <a:cubicBezTo>
                            <a:pt x="28385" y="62711"/>
                            <a:pt x="30956" y="64521"/>
                            <a:pt x="33719" y="66331"/>
                          </a:cubicBezTo>
                          <a:cubicBezTo>
                            <a:pt x="34576" y="66902"/>
                            <a:pt x="35338" y="67378"/>
                            <a:pt x="36195" y="67950"/>
                          </a:cubicBezTo>
                          <a:cubicBezTo>
                            <a:pt x="38862" y="69665"/>
                            <a:pt x="41720" y="71474"/>
                            <a:pt x="44577" y="73284"/>
                          </a:cubicBezTo>
                          <a:cubicBezTo>
                            <a:pt x="45530" y="73855"/>
                            <a:pt x="46387" y="74427"/>
                            <a:pt x="47339" y="74999"/>
                          </a:cubicBezTo>
                          <a:cubicBezTo>
                            <a:pt x="50483" y="76903"/>
                            <a:pt x="53721" y="78904"/>
                            <a:pt x="57150" y="80904"/>
                          </a:cubicBezTo>
                          <a:cubicBezTo>
                            <a:pt x="57912" y="81285"/>
                            <a:pt x="58579" y="81761"/>
                            <a:pt x="59341" y="82142"/>
                          </a:cubicBezTo>
                          <a:cubicBezTo>
                            <a:pt x="67818" y="87000"/>
                            <a:pt x="76867" y="92048"/>
                            <a:pt x="86582" y="96811"/>
                          </a:cubicBezTo>
                          <a:cubicBezTo>
                            <a:pt x="86963" y="97001"/>
                            <a:pt x="87344" y="97192"/>
                            <a:pt x="87725" y="97382"/>
                          </a:cubicBezTo>
                          <a:cubicBezTo>
                            <a:pt x="92012" y="99478"/>
                            <a:pt x="96393" y="101668"/>
                            <a:pt x="100965" y="103669"/>
                          </a:cubicBezTo>
                          <a:cubicBezTo>
                            <a:pt x="102108" y="104240"/>
                            <a:pt x="103346" y="104717"/>
                            <a:pt x="104585" y="105288"/>
                          </a:cubicBezTo>
                          <a:cubicBezTo>
                            <a:pt x="108395" y="107003"/>
                            <a:pt x="112300" y="108717"/>
                            <a:pt x="116300" y="110336"/>
                          </a:cubicBezTo>
                          <a:cubicBezTo>
                            <a:pt x="117729" y="110908"/>
                            <a:pt x="119253" y="111574"/>
                            <a:pt x="120682" y="112146"/>
                          </a:cubicBezTo>
                          <a:cubicBezTo>
                            <a:pt x="124587" y="113765"/>
                            <a:pt x="128588" y="115289"/>
                            <a:pt x="132683" y="116813"/>
                          </a:cubicBezTo>
                          <a:cubicBezTo>
                            <a:pt x="134207" y="117385"/>
                            <a:pt x="135636" y="117956"/>
                            <a:pt x="137160" y="118432"/>
                          </a:cubicBezTo>
                          <a:cubicBezTo>
                            <a:pt x="141637" y="120052"/>
                            <a:pt x="146209" y="121576"/>
                            <a:pt x="150876" y="123100"/>
                          </a:cubicBezTo>
                          <a:cubicBezTo>
                            <a:pt x="151733" y="123386"/>
                            <a:pt x="152591" y="123671"/>
                            <a:pt x="153448" y="123957"/>
                          </a:cubicBezTo>
                          <a:cubicBezTo>
                            <a:pt x="153448" y="123957"/>
                            <a:pt x="153448" y="123957"/>
                            <a:pt x="153448" y="123957"/>
                          </a:cubicBezTo>
                          <a:cubicBezTo>
                            <a:pt x="130683" y="89381"/>
                            <a:pt x="125444" y="44899"/>
                            <a:pt x="147638" y="5276"/>
                          </a:cubicBezTo>
                          <a:cubicBezTo>
                            <a:pt x="105632" y="-1868"/>
                            <a:pt x="64484" y="-3773"/>
                            <a:pt x="38291" y="12610"/>
                          </a:cubicBezTo>
                          <a:cubicBezTo>
                            <a:pt x="25718" y="20516"/>
                            <a:pt x="12287" y="30041"/>
                            <a:pt x="0" y="41661"/>
                          </a:cubicBezTo>
                          <a:cubicBezTo>
                            <a:pt x="191" y="41756"/>
                            <a:pt x="286" y="41947"/>
                            <a:pt x="476" y="42042"/>
                          </a:cubicBezTo>
                          <a:cubicBezTo>
                            <a:pt x="572" y="42423"/>
                            <a:pt x="953" y="42709"/>
                            <a:pt x="1429" y="43090"/>
                          </a:cubicBezTo>
                          <a:close/>
                        </a:path>
                      </a:pathLst>
                    </a:custGeom>
                    <a:solidFill>
                      <a:srgbClr val="EFECE8"/>
                    </a:solidFill>
                    <a:ln w="9525" cap="flat">
                      <a:noFill/>
                      <a:prstDash val="solid"/>
                      <a:miter/>
                    </a:ln>
                  </p:spPr>
                  <p:txBody>
                    <a:bodyPr rtlCol="0" anchor="ctr"/>
                    <a:lstStyle/>
                    <a:p>
                      <a:endParaRPr lang="zh-CN" altLang="en-US"/>
                    </a:p>
                  </p:txBody>
                </p:sp>
              </p:grpSp>
              <p:sp>
                <p:nvSpPr>
                  <p:cNvPr id="241" name="任意多边形 174">
                    <a:extLst>
                      <a:ext uri="{FF2B5EF4-FFF2-40B4-BE49-F238E27FC236}">
                        <a16:creationId xmlns:a16="http://schemas.microsoft.com/office/drawing/2014/main" id="{02CC8DA3-1017-0A5B-951A-2CE9662DCC1F}"/>
                      </a:ext>
                    </a:extLst>
                  </p:cNvPr>
                  <p:cNvSpPr/>
                  <p:nvPr/>
                </p:nvSpPr>
                <p:spPr>
                  <a:xfrm>
                    <a:off x="4313535" y="2416410"/>
                    <a:ext cx="124027" cy="172781"/>
                  </a:xfrm>
                  <a:custGeom>
                    <a:avLst/>
                    <a:gdLst>
                      <a:gd name="connsiteX0" fmla="*/ 2337 w 124027"/>
                      <a:gd name="connsiteY0" fmla="*/ 25800 h 172781"/>
                      <a:gd name="connsiteX1" fmla="*/ 51105 w 124027"/>
                      <a:gd name="connsiteY1" fmla="*/ 56185 h 172781"/>
                      <a:gd name="connsiteX2" fmla="*/ 80919 w 124027"/>
                      <a:gd name="connsiteY2" fmla="*/ 46850 h 172781"/>
                      <a:gd name="connsiteX3" fmla="*/ 95492 w 124027"/>
                      <a:gd name="connsiteY3" fmla="*/ 45707 h 172781"/>
                      <a:gd name="connsiteX4" fmla="*/ 97492 w 124027"/>
                      <a:gd name="connsiteY4" fmla="*/ 45802 h 172781"/>
                      <a:gd name="connsiteX5" fmla="*/ 90253 w 124027"/>
                      <a:gd name="connsiteY5" fmla="*/ 40373 h 172781"/>
                      <a:gd name="connsiteX6" fmla="*/ 90063 w 124027"/>
                      <a:gd name="connsiteY6" fmla="*/ 39325 h 172781"/>
                      <a:gd name="connsiteX7" fmla="*/ 90158 w 124027"/>
                      <a:gd name="connsiteY7" fmla="*/ 40278 h 172781"/>
                      <a:gd name="connsiteX8" fmla="*/ 43390 w 124027"/>
                      <a:gd name="connsiteY8" fmla="*/ 147148 h 172781"/>
                      <a:gd name="connsiteX9" fmla="*/ 49486 w 124027"/>
                      <a:gd name="connsiteY9" fmla="*/ 170485 h 172781"/>
                      <a:gd name="connsiteX10" fmla="*/ 72822 w 124027"/>
                      <a:gd name="connsiteY10" fmla="*/ 164389 h 172781"/>
                      <a:gd name="connsiteX11" fmla="*/ 104160 w 124027"/>
                      <a:gd name="connsiteY11" fmla="*/ 107715 h 172781"/>
                      <a:gd name="connsiteX12" fmla="*/ 123876 w 124027"/>
                      <a:gd name="connsiteY12" fmla="*/ 42945 h 172781"/>
                      <a:gd name="connsiteX13" fmla="*/ 109875 w 124027"/>
                      <a:gd name="connsiteY13" fmla="*/ 14560 h 172781"/>
                      <a:gd name="connsiteX14" fmla="*/ 70536 w 124027"/>
                      <a:gd name="connsiteY14" fmla="*/ 13989 h 172781"/>
                      <a:gd name="connsiteX15" fmla="*/ 55868 w 124027"/>
                      <a:gd name="connsiteY15" fmla="*/ 18561 h 172781"/>
                      <a:gd name="connsiteX16" fmla="*/ 46724 w 124027"/>
                      <a:gd name="connsiteY16" fmla="*/ 22180 h 172781"/>
                      <a:gd name="connsiteX17" fmla="*/ 45390 w 124027"/>
                      <a:gd name="connsiteY17" fmla="*/ 22657 h 172781"/>
                      <a:gd name="connsiteX18" fmla="*/ 41866 w 124027"/>
                      <a:gd name="connsiteY18" fmla="*/ 20942 h 172781"/>
                      <a:gd name="connsiteX19" fmla="*/ 38723 w 124027"/>
                      <a:gd name="connsiteY19" fmla="*/ 17894 h 172781"/>
                      <a:gd name="connsiteX20" fmla="*/ 31770 w 124027"/>
                      <a:gd name="connsiteY20" fmla="*/ 8369 h 172781"/>
                      <a:gd name="connsiteX21" fmla="*/ 8433 w 124027"/>
                      <a:gd name="connsiteY21" fmla="*/ 2273 h 172781"/>
                      <a:gd name="connsiteX22" fmla="*/ 2337 w 124027"/>
                      <a:gd name="connsiteY22" fmla="*/ 25800 h 172781"/>
                      <a:gd name="connsiteX23" fmla="*/ 2337 w 124027"/>
                      <a:gd name="connsiteY23" fmla="*/ 25800 h 17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027" h="172781">
                        <a:moveTo>
                          <a:pt x="2337" y="25800"/>
                        </a:moveTo>
                        <a:cubicBezTo>
                          <a:pt x="13196" y="42945"/>
                          <a:pt x="28722" y="59804"/>
                          <a:pt x="51105" y="56185"/>
                        </a:cubicBezTo>
                        <a:cubicBezTo>
                          <a:pt x="61392" y="54565"/>
                          <a:pt x="70632" y="48946"/>
                          <a:pt x="80919" y="46850"/>
                        </a:cubicBezTo>
                        <a:cubicBezTo>
                          <a:pt x="85586" y="45898"/>
                          <a:pt x="91015" y="46755"/>
                          <a:pt x="95492" y="45707"/>
                        </a:cubicBezTo>
                        <a:cubicBezTo>
                          <a:pt x="96159" y="45707"/>
                          <a:pt x="96825" y="45802"/>
                          <a:pt x="97492" y="45802"/>
                        </a:cubicBezTo>
                        <a:cubicBezTo>
                          <a:pt x="93968" y="45326"/>
                          <a:pt x="91491" y="43516"/>
                          <a:pt x="90253" y="40373"/>
                        </a:cubicBezTo>
                        <a:cubicBezTo>
                          <a:pt x="90158" y="39992"/>
                          <a:pt x="90158" y="39706"/>
                          <a:pt x="90063" y="39325"/>
                        </a:cubicBezTo>
                        <a:cubicBezTo>
                          <a:pt x="89872" y="41421"/>
                          <a:pt x="89967" y="41802"/>
                          <a:pt x="90158" y="40278"/>
                        </a:cubicBezTo>
                        <a:cubicBezTo>
                          <a:pt x="83014" y="78664"/>
                          <a:pt x="65583" y="115335"/>
                          <a:pt x="43390" y="147148"/>
                        </a:cubicBezTo>
                        <a:cubicBezTo>
                          <a:pt x="38151" y="154673"/>
                          <a:pt x="41961" y="166103"/>
                          <a:pt x="49486" y="170485"/>
                        </a:cubicBezTo>
                        <a:cubicBezTo>
                          <a:pt x="57963" y="175438"/>
                          <a:pt x="67584" y="171913"/>
                          <a:pt x="72822" y="164389"/>
                        </a:cubicBezTo>
                        <a:cubicBezTo>
                          <a:pt x="85205" y="146577"/>
                          <a:pt x="95682" y="127717"/>
                          <a:pt x="104160" y="107715"/>
                        </a:cubicBezTo>
                        <a:cubicBezTo>
                          <a:pt x="112827" y="87522"/>
                          <a:pt x="121781" y="65043"/>
                          <a:pt x="123876" y="42945"/>
                        </a:cubicBezTo>
                        <a:cubicBezTo>
                          <a:pt x="124924" y="31420"/>
                          <a:pt x="120543" y="20085"/>
                          <a:pt x="109875" y="14560"/>
                        </a:cubicBezTo>
                        <a:cubicBezTo>
                          <a:pt x="98540" y="8655"/>
                          <a:pt x="82347" y="11417"/>
                          <a:pt x="70536" y="13989"/>
                        </a:cubicBezTo>
                        <a:cubicBezTo>
                          <a:pt x="65488" y="15132"/>
                          <a:pt x="60630" y="16656"/>
                          <a:pt x="55868" y="18561"/>
                        </a:cubicBezTo>
                        <a:cubicBezTo>
                          <a:pt x="52820" y="19799"/>
                          <a:pt x="49867" y="21133"/>
                          <a:pt x="46724" y="22180"/>
                        </a:cubicBezTo>
                        <a:cubicBezTo>
                          <a:pt x="43771" y="23133"/>
                          <a:pt x="43771" y="22561"/>
                          <a:pt x="45390" y="22657"/>
                        </a:cubicBezTo>
                        <a:cubicBezTo>
                          <a:pt x="43485" y="22466"/>
                          <a:pt x="43962" y="22466"/>
                          <a:pt x="41866" y="20942"/>
                        </a:cubicBezTo>
                        <a:cubicBezTo>
                          <a:pt x="41104" y="20371"/>
                          <a:pt x="40152" y="19418"/>
                          <a:pt x="38723" y="17894"/>
                        </a:cubicBezTo>
                        <a:cubicBezTo>
                          <a:pt x="35865" y="14846"/>
                          <a:pt x="34246" y="12179"/>
                          <a:pt x="31770" y="8369"/>
                        </a:cubicBezTo>
                        <a:cubicBezTo>
                          <a:pt x="26817" y="559"/>
                          <a:pt x="16625" y="-2489"/>
                          <a:pt x="8433" y="2273"/>
                        </a:cubicBezTo>
                        <a:cubicBezTo>
                          <a:pt x="718" y="6940"/>
                          <a:pt x="-2616" y="17989"/>
                          <a:pt x="2337" y="25800"/>
                        </a:cubicBezTo>
                        <a:lnTo>
                          <a:pt x="2337" y="25800"/>
                        </a:lnTo>
                        <a:close/>
                      </a:path>
                    </a:pathLst>
                  </a:custGeom>
                  <a:solidFill>
                    <a:srgbClr val="E15C57"/>
                  </a:solidFill>
                  <a:ln w="9525" cap="flat">
                    <a:noFill/>
                    <a:prstDash val="solid"/>
                    <a:miter/>
                  </a:ln>
                </p:spPr>
                <p:txBody>
                  <a:bodyPr rtlCol="0" anchor="ctr"/>
                  <a:lstStyle/>
                  <a:p>
                    <a:endParaRPr lang="zh-CN" altLang="en-US"/>
                  </a:p>
                </p:txBody>
              </p:sp>
              <p:grpSp>
                <p:nvGrpSpPr>
                  <p:cNvPr id="242" name="组合 241">
                    <a:extLst>
                      <a:ext uri="{FF2B5EF4-FFF2-40B4-BE49-F238E27FC236}">
                        <a16:creationId xmlns:a16="http://schemas.microsoft.com/office/drawing/2014/main" id="{533E366B-44AB-3D34-134B-EF037BAD6DAF}"/>
                      </a:ext>
                    </a:extLst>
                  </p:cNvPr>
                  <p:cNvGrpSpPr/>
                  <p:nvPr/>
                </p:nvGrpSpPr>
                <p:grpSpPr>
                  <a:xfrm>
                    <a:off x="3912665" y="2061022"/>
                    <a:ext cx="792538" cy="336422"/>
                    <a:chOff x="3912665" y="2061022"/>
                    <a:chExt cx="792538" cy="336422"/>
                  </a:xfrm>
                  <a:solidFill>
                    <a:srgbClr val="772423"/>
                  </a:solidFill>
                </p:grpSpPr>
                <p:sp>
                  <p:nvSpPr>
                    <p:cNvPr id="243" name="任意多边形 176">
                      <a:extLst>
                        <a:ext uri="{FF2B5EF4-FFF2-40B4-BE49-F238E27FC236}">
                          <a16:creationId xmlns:a16="http://schemas.microsoft.com/office/drawing/2014/main" id="{6BCB0A36-7556-FB46-F095-F70417258ABA}"/>
                        </a:ext>
                      </a:extLst>
                    </p:cNvPr>
                    <p:cNvSpPr/>
                    <p:nvPr/>
                  </p:nvSpPr>
                  <p:spPr>
                    <a:xfrm>
                      <a:off x="3912665" y="2181121"/>
                      <a:ext cx="223719" cy="216323"/>
                    </a:xfrm>
                    <a:custGeom>
                      <a:avLst/>
                      <a:gdLst>
                        <a:gd name="connsiteX0" fmla="*/ 219185 w 223719"/>
                        <a:gd name="connsiteY0" fmla="*/ 16201 h 216323"/>
                        <a:gd name="connsiteX1" fmla="*/ 218137 w 223719"/>
                        <a:gd name="connsiteY1" fmla="*/ 28869 h 216323"/>
                        <a:gd name="connsiteX2" fmla="*/ 91359 w 223719"/>
                        <a:gd name="connsiteY2" fmla="*/ 87734 h 216323"/>
                        <a:gd name="connsiteX3" fmla="*/ 13445 w 223719"/>
                        <a:gd name="connsiteY3" fmla="*/ 216321 h 216323"/>
                        <a:gd name="connsiteX4" fmla="*/ 219185 w 223719"/>
                        <a:gd name="connsiteY4" fmla="*/ 16201 h 21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19" h="216323">
                          <a:moveTo>
                            <a:pt x="219185" y="16201"/>
                          </a:moveTo>
                          <a:cubicBezTo>
                            <a:pt x="225757" y="18392"/>
                            <a:pt x="224995" y="28488"/>
                            <a:pt x="218137" y="28869"/>
                          </a:cubicBezTo>
                          <a:cubicBezTo>
                            <a:pt x="182418" y="30584"/>
                            <a:pt x="129840" y="41823"/>
                            <a:pt x="91359" y="87734"/>
                          </a:cubicBezTo>
                          <a:cubicBezTo>
                            <a:pt x="27541" y="163838"/>
                            <a:pt x="32780" y="216702"/>
                            <a:pt x="13445" y="216321"/>
                          </a:cubicBezTo>
                          <a:cubicBezTo>
                            <a:pt x="-5129" y="215845"/>
                            <a:pt x="-43610" y="-70000"/>
                            <a:pt x="219185" y="16201"/>
                          </a:cubicBezTo>
                          <a:close/>
                        </a:path>
                      </a:pathLst>
                    </a:custGeom>
                    <a:solidFill>
                      <a:srgbClr val="772423"/>
                    </a:solidFill>
                    <a:ln w="9525" cap="flat">
                      <a:noFill/>
                      <a:prstDash val="solid"/>
                      <a:miter/>
                    </a:ln>
                  </p:spPr>
                  <p:txBody>
                    <a:bodyPr rtlCol="0" anchor="ctr"/>
                    <a:lstStyle/>
                    <a:p>
                      <a:endParaRPr lang="zh-CN" altLang="en-US"/>
                    </a:p>
                  </p:txBody>
                </p:sp>
                <p:sp>
                  <p:nvSpPr>
                    <p:cNvPr id="244" name="任意多边形 177">
                      <a:extLst>
                        <a:ext uri="{FF2B5EF4-FFF2-40B4-BE49-F238E27FC236}">
                          <a16:creationId xmlns:a16="http://schemas.microsoft.com/office/drawing/2014/main" id="{75677D29-574D-0735-4357-D8FB30A49C55}"/>
                        </a:ext>
                      </a:extLst>
                    </p:cNvPr>
                    <p:cNvSpPr/>
                    <p:nvPr/>
                  </p:nvSpPr>
                  <p:spPr>
                    <a:xfrm>
                      <a:off x="4447295" y="2061022"/>
                      <a:ext cx="257907" cy="182782"/>
                    </a:xfrm>
                    <a:custGeom>
                      <a:avLst/>
                      <a:gdLst>
                        <a:gd name="connsiteX0" fmla="*/ 11167 w 257907"/>
                        <a:gd name="connsiteY0" fmla="*/ 106773 h 182782"/>
                        <a:gd name="connsiteX1" fmla="*/ 3070 w 257907"/>
                        <a:gd name="connsiteY1" fmla="*/ 87723 h 182782"/>
                        <a:gd name="connsiteX2" fmla="*/ 191380 w 257907"/>
                        <a:gd name="connsiteY2" fmla="*/ 17809 h 182782"/>
                        <a:gd name="connsiteX3" fmla="*/ 247958 w 257907"/>
                        <a:gd name="connsiteY3" fmla="*/ 182782 h 182782"/>
                        <a:gd name="connsiteX4" fmla="*/ 11167 w 257907"/>
                        <a:gd name="connsiteY4" fmla="*/ 106773 h 18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07" h="182782">
                          <a:moveTo>
                            <a:pt x="11167" y="106773"/>
                          </a:moveTo>
                          <a:cubicBezTo>
                            <a:pt x="2118" y="110678"/>
                            <a:pt x="-3978" y="96390"/>
                            <a:pt x="3070" y="87723"/>
                          </a:cubicBezTo>
                          <a:cubicBezTo>
                            <a:pt x="42885" y="39240"/>
                            <a:pt x="120133" y="-34102"/>
                            <a:pt x="191380" y="17809"/>
                          </a:cubicBezTo>
                          <a:cubicBezTo>
                            <a:pt x="293011" y="91818"/>
                            <a:pt x="247958" y="182782"/>
                            <a:pt x="247958" y="182782"/>
                          </a:cubicBezTo>
                          <a:cubicBezTo>
                            <a:pt x="247958" y="182782"/>
                            <a:pt x="176521" y="35430"/>
                            <a:pt x="11167" y="106773"/>
                          </a:cubicBezTo>
                          <a:close/>
                        </a:path>
                      </a:pathLst>
                    </a:custGeom>
                    <a:solidFill>
                      <a:srgbClr val="772423"/>
                    </a:solidFill>
                    <a:ln w="9525" cap="flat">
                      <a:noFill/>
                      <a:prstDash val="solid"/>
                      <a:miter/>
                    </a:ln>
                  </p:spPr>
                  <p:txBody>
                    <a:bodyPr rtlCol="0" anchor="ctr"/>
                    <a:lstStyle/>
                    <a:p>
                      <a:endParaRPr lang="zh-CN" altLang="en-US"/>
                    </a:p>
                  </p:txBody>
                </p:sp>
              </p:grpSp>
            </p:grpSp>
          </p:grpSp>
        </p:grpSp>
        <p:grpSp>
          <p:nvGrpSpPr>
            <p:cNvPr id="48" name="组合 47">
              <a:extLst>
                <a:ext uri="{FF2B5EF4-FFF2-40B4-BE49-F238E27FC236}">
                  <a16:creationId xmlns:a16="http://schemas.microsoft.com/office/drawing/2014/main" id="{A50D0ED8-50F4-5B06-AD17-09360ADB95ED}"/>
                </a:ext>
              </a:extLst>
            </p:cNvPr>
            <p:cNvGrpSpPr/>
            <p:nvPr/>
          </p:nvGrpSpPr>
          <p:grpSpPr>
            <a:xfrm>
              <a:off x="2684560" y="1447799"/>
              <a:ext cx="6898663" cy="4505965"/>
              <a:chOff x="3238500" y="1562100"/>
              <a:chExt cx="5717285" cy="3734330"/>
            </a:xfrm>
          </p:grpSpPr>
          <p:sp>
            <p:nvSpPr>
              <p:cNvPr id="49" name="任意多边形 179">
                <a:extLst>
                  <a:ext uri="{FF2B5EF4-FFF2-40B4-BE49-F238E27FC236}">
                    <a16:creationId xmlns:a16="http://schemas.microsoft.com/office/drawing/2014/main" id="{0A6A1387-1546-303E-8C3D-FB623912C23C}"/>
                  </a:ext>
                </a:extLst>
              </p:cNvPr>
              <p:cNvSpPr/>
              <p:nvPr/>
            </p:nvSpPr>
            <p:spPr>
              <a:xfrm>
                <a:off x="6735629" y="5188144"/>
                <a:ext cx="1197190" cy="108286"/>
              </a:xfrm>
              <a:custGeom>
                <a:avLst/>
                <a:gdLst>
                  <a:gd name="connsiteX0" fmla="*/ 1028865 w 1197190"/>
                  <a:gd name="connsiteY0" fmla="*/ 3838 h 108286"/>
                  <a:gd name="connsiteX1" fmla="*/ 179044 w 1197190"/>
                  <a:gd name="connsiteY1" fmla="*/ 2981 h 108286"/>
                  <a:gd name="connsiteX2" fmla="*/ 34645 w 1197190"/>
                  <a:gd name="connsiteY2" fmla="*/ 24317 h 108286"/>
                  <a:gd name="connsiteX3" fmla="*/ 2641 w 1197190"/>
                  <a:gd name="connsiteY3" fmla="*/ 72989 h 108286"/>
                  <a:gd name="connsiteX4" fmla="*/ 19310 w 1197190"/>
                  <a:gd name="connsiteY4" fmla="*/ 87658 h 108286"/>
                  <a:gd name="connsiteX5" fmla="*/ 131705 w 1197190"/>
                  <a:gd name="connsiteY5" fmla="*/ 107279 h 108286"/>
                  <a:gd name="connsiteX6" fmla="*/ 1078966 w 1197190"/>
                  <a:gd name="connsiteY6" fmla="*/ 100517 h 108286"/>
                  <a:gd name="connsiteX7" fmla="*/ 1170787 w 1197190"/>
                  <a:gd name="connsiteY7" fmla="*/ 89087 h 108286"/>
                  <a:gd name="connsiteX8" fmla="*/ 1197171 w 1197190"/>
                  <a:gd name="connsiteY8" fmla="*/ 64322 h 108286"/>
                  <a:gd name="connsiteX9" fmla="*/ 1166596 w 1197190"/>
                  <a:gd name="connsiteY9" fmla="*/ 35461 h 108286"/>
                  <a:gd name="connsiteX10" fmla="*/ 941425 w 1197190"/>
                  <a:gd name="connsiteY10" fmla="*/ 6219 h 10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190" h="108286">
                    <a:moveTo>
                      <a:pt x="1028865" y="3838"/>
                    </a:moveTo>
                    <a:cubicBezTo>
                      <a:pt x="745591" y="-925"/>
                      <a:pt x="462318" y="-1306"/>
                      <a:pt x="179044" y="2981"/>
                    </a:cubicBezTo>
                    <a:cubicBezTo>
                      <a:pt x="129895" y="3742"/>
                      <a:pt x="78841" y="4981"/>
                      <a:pt x="34645" y="24317"/>
                    </a:cubicBezTo>
                    <a:cubicBezTo>
                      <a:pt x="13595" y="33556"/>
                      <a:pt x="-7551" y="54130"/>
                      <a:pt x="2641" y="72989"/>
                    </a:cubicBezTo>
                    <a:cubicBezTo>
                      <a:pt x="6070" y="79371"/>
                      <a:pt x="12547" y="83943"/>
                      <a:pt x="19310" y="87658"/>
                    </a:cubicBezTo>
                    <a:cubicBezTo>
                      <a:pt x="52267" y="105850"/>
                      <a:pt x="93034" y="106803"/>
                      <a:pt x="131705" y="107279"/>
                    </a:cubicBezTo>
                    <a:cubicBezTo>
                      <a:pt x="447459" y="110423"/>
                      <a:pt x="763212" y="105660"/>
                      <a:pt x="1078966" y="100517"/>
                    </a:cubicBezTo>
                    <a:cubicBezTo>
                      <a:pt x="1110018" y="100040"/>
                      <a:pt x="1141927" y="99374"/>
                      <a:pt x="1170787" y="89087"/>
                    </a:cubicBezTo>
                    <a:cubicBezTo>
                      <a:pt x="1183360" y="84610"/>
                      <a:pt x="1196600" y="76418"/>
                      <a:pt x="1197171" y="64322"/>
                    </a:cubicBezTo>
                    <a:cubicBezTo>
                      <a:pt x="1197838" y="50129"/>
                      <a:pt x="1181169" y="40890"/>
                      <a:pt x="1166596" y="35461"/>
                    </a:cubicBezTo>
                    <a:cubicBezTo>
                      <a:pt x="1095826" y="9172"/>
                      <a:pt x="1017625" y="-1020"/>
                      <a:pt x="941425" y="6219"/>
                    </a:cubicBezTo>
                  </a:path>
                </a:pathLst>
              </a:custGeom>
              <a:solidFill>
                <a:srgbClr val="CCC6BE"/>
              </a:solidFill>
              <a:ln w="9525" cap="flat">
                <a:noFill/>
                <a:prstDash val="solid"/>
                <a:miter/>
              </a:ln>
            </p:spPr>
            <p:txBody>
              <a:bodyPr rtlCol="0" anchor="ctr"/>
              <a:lstStyle/>
              <a:p>
                <a:endParaRPr lang="zh-CN" altLang="en-US"/>
              </a:p>
            </p:txBody>
          </p:sp>
          <p:grpSp>
            <p:nvGrpSpPr>
              <p:cNvPr id="50" name="组合 49">
                <a:extLst>
                  <a:ext uri="{FF2B5EF4-FFF2-40B4-BE49-F238E27FC236}">
                    <a16:creationId xmlns:a16="http://schemas.microsoft.com/office/drawing/2014/main" id="{445A3D98-2300-2947-0463-F8C7F875E969}"/>
                  </a:ext>
                </a:extLst>
              </p:cNvPr>
              <p:cNvGrpSpPr/>
              <p:nvPr/>
            </p:nvGrpSpPr>
            <p:grpSpPr>
              <a:xfrm>
                <a:off x="6625268" y="3810377"/>
                <a:ext cx="1448250" cy="1461332"/>
                <a:chOff x="6625268" y="3810377"/>
                <a:chExt cx="1448250" cy="1461332"/>
              </a:xfrm>
            </p:grpSpPr>
            <p:grpSp>
              <p:nvGrpSpPr>
                <p:cNvPr id="183" name="组合 182">
                  <a:extLst>
                    <a:ext uri="{FF2B5EF4-FFF2-40B4-BE49-F238E27FC236}">
                      <a16:creationId xmlns:a16="http://schemas.microsoft.com/office/drawing/2014/main" id="{4457E3BD-75B6-6242-15AD-7A1E70153572}"/>
                    </a:ext>
                  </a:extLst>
                </p:cNvPr>
                <p:cNvGrpSpPr/>
                <p:nvPr/>
              </p:nvGrpSpPr>
              <p:grpSpPr>
                <a:xfrm>
                  <a:off x="6876021" y="3810377"/>
                  <a:ext cx="948142" cy="1277949"/>
                  <a:chOff x="6876021" y="3810377"/>
                  <a:chExt cx="948142" cy="1277949"/>
                </a:xfrm>
              </p:grpSpPr>
              <p:sp>
                <p:nvSpPr>
                  <p:cNvPr id="223" name="任意多边形 182">
                    <a:extLst>
                      <a:ext uri="{FF2B5EF4-FFF2-40B4-BE49-F238E27FC236}">
                        <a16:creationId xmlns:a16="http://schemas.microsoft.com/office/drawing/2014/main" id="{1E4BB9A9-6480-C797-C45A-C75FF4CACF5B}"/>
                      </a:ext>
                    </a:extLst>
                  </p:cNvPr>
                  <p:cNvSpPr/>
                  <p:nvPr/>
                </p:nvSpPr>
                <p:spPr>
                  <a:xfrm>
                    <a:off x="7596092" y="4934902"/>
                    <a:ext cx="198276" cy="153423"/>
                  </a:xfrm>
                  <a:custGeom>
                    <a:avLst/>
                    <a:gdLst>
                      <a:gd name="connsiteX0" fmla="*/ 195358 w 198276"/>
                      <a:gd name="connsiteY0" fmla="*/ 35433 h 153423"/>
                      <a:gd name="connsiteX1" fmla="*/ 197168 w 198276"/>
                      <a:gd name="connsiteY1" fmla="*/ 66389 h 153423"/>
                      <a:gd name="connsiteX2" fmla="*/ 194977 w 198276"/>
                      <a:gd name="connsiteY2" fmla="*/ 73152 h 153423"/>
                      <a:gd name="connsiteX3" fmla="*/ 77819 w 198276"/>
                      <a:gd name="connsiteY3" fmla="*/ 41624 h 153423"/>
                      <a:gd name="connsiteX4" fmla="*/ 11716 w 198276"/>
                      <a:gd name="connsiteY4" fmla="*/ 13145 h 153423"/>
                      <a:gd name="connsiteX5" fmla="*/ 5144 w 198276"/>
                      <a:gd name="connsiteY5" fmla="*/ 3143 h 153423"/>
                      <a:gd name="connsiteX6" fmla="*/ 0 w 198276"/>
                      <a:gd name="connsiteY6" fmla="*/ 0 h 153423"/>
                      <a:gd name="connsiteX7" fmla="*/ 21717 w 198276"/>
                      <a:gd name="connsiteY7" fmla="*/ 57912 h 153423"/>
                      <a:gd name="connsiteX8" fmla="*/ 86011 w 198276"/>
                      <a:gd name="connsiteY8" fmla="*/ 147352 h 153423"/>
                      <a:gd name="connsiteX9" fmla="*/ 177451 w 198276"/>
                      <a:gd name="connsiteY9" fmla="*/ 135255 h 153423"/>
                      <a:gd name="connsiteX10" fmla="*/ 194310 w 198276"/>
                      <a:gd name="connsiteY10" fmla="*/ 120491 h 153423"/>
                      <a:gd name="connsiteX11" fmla="*/ 198215 w 198276"/>
                      <a:gd name="connsiteY11" fmla="*/ 95917 h 153423"/>
                      <a:gd name="connsiteX12" fmla="*/ 195358 w 198276"/>
                      <a:gd name="connsiteY12" fmla="*/ 35433 h 15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276" h="153423">
                        <a:moveTo>
                          <a:pt x="195358" y="35433"/>
                        </a:moveTo>
                        <a:cubicBezTo>
                          <a:pt x="196025" y="45720"/>
                          <a:pt x="196691" y="56007"/>
                          <a:pt x="197168" y="66389"/>
                        </a:cubicBezTo>
                        <a:cubicBezTo>
                          <a:pt x="196310" y="68485"/>
                          <a:pt x="195548" y="70675"/>
                          <a:pt x="194977" y="73152"/>
                        </a:cubicBezTo>
                        <a:cubicBezTo>
                          <a:pt x="191071" y="90297"/>
                          <a:pt x="129826" y="66199"/>
                          <a:pt x="77819" y="41624"/>
                        </a:cubicBezTo>
                        <a:cubicBezTo>
                          <a:pt x="51721" y="42386"/>
                          <a:pt x="27908" y="34957"/>
                          <a:pt x="11716" y="13145"/>
                        </a:cubicBezTo>
                        <a:cubicBezTo>
                          <a:pt x="9620" y="10287"/>
                          <a:pt x="7429" y="6858"/>
                          <a:pt x="5144" y="3143"/>
                        </a:cubicBezTo>
                        <a:cubicBezTo>
                          <a:pt x="3429" y="2000"/>
                          <a:pt x="1715" y="857"/>
                          <a:pt x="0" y="0"/>
                        </a:cubicBezTo>
                        <a:cubicBezTo>
                          <a:pt x="7239" y="19336"/>
                          <a:pt x="14478" y="38576"/>
                          <a:pt x="21717" y="57912"/>
                        </a:cubicBezTo>
                        <a:cubicBezTo>
                          <a:pt x="35052" y="93345"/>
                          <a:pt x="51626" y="132302"/>
                          <a:pt x="86011" y="147352"/>
                        </a:cubicBezTo>
                        <a:cubicBezTo>
                          <a:pt x="115538" y="160211"/>
                          <a:pt x="149828" y="150971"/>
                          <a:pt x="177451" y="135255"/>
                        </a:cubicBezTo>
                        <a:cubicBezTo>
                          <a:pt x="184023" y="131540"/>
                          <a:pt x="190595" y="127159"/>
                          <a:pt x="194310" y="120491"/>
                        </a:cubicBezTo>
                        <a:cubicBezTo>
                          <a:pt x="198406" y="113252"/>
                          <a:pt x="198406" y="104394"/>
                          <a:pt x="198215" y="95917"/>
                        </a:cubicBezTo>
                        <a:cubicBezTo>
                          <a:pt x="197834" y="75629"/>
                          <a:pt x="196691" y="55531"/>
                          <a:pt x="195358" y="35433"/>
                        </a:cubicBezTo>
                        <a:close/>
                      </a:path>
                    </a:pathLst>
                  </a:custGeom>
                  <a:solidFill>
                    <a:srgbClr val="FCB82E"/>
                  </a:solidFill>
                  <a:ln w="9525" cap="flat">
                    <a:noFill/>
                    <a:prstDash val="solid"/>
                    <a:miter/>
                  </a:ln>
                </p:spPr>
                <p:txBody>
                  <a:bodyPr rtlCol="0" anchor="ctr"/>
                  <a:lstStyle/>
                  <a:p>
                    <a:endParaRPr lang="zh-CN" altLang="en-US"/>
                  </a:p>
                </p:txBody>
              </p:sp>
              <p:sp>
                <p:nvSpPr>
                  <p:cNvPr id="224" name="任意多边形 183">
                    <a:extLst>
                      <a:ext uri="{FF2B5EF4-FFF2-40B4-BE49-F238E27FC236}">
                        <a16:creationId xmlns:a16="http://schemas.microsoft.com/office/drawing/2014/main" id="{DB375732-0A2B-8796-FA31-E3BBE90AF92E}"/>
                      </a:ext>
                    </a:extLst>
                  </p:cNvPr>
                  <p:cNvSpPr/>
                  <p:nvPr/>
                </p:nvSpPr>
                <p:spPr>
                  <a:xfrm>
                    <a:off x="7586186" y="4908423"/>
                    <a:ext cx="15049" cy="29527"/>
                  </a:xfrm>
                  <a:custGeom>
                    <a:avLst/>
                    <a:gdLst>
                      <a:gd name="connsiteX0" fmla="*/ 0 w 15049"/>
                      <a:gd name="connsiteY0" fmla="*/ 0 h 29527"/>
                      <a:gd name="connsiteX1" fmla="*/ 9906 w 15049"/>
                      <a:gd name="connsiteY1" fmla="*/ 26384 h 29527"/>
                      <a:gd name="connsiteX2" fmla="*/ 9906 w 15049"/>
                      <a:gd name="connsiteY2" fmla="*/ 26384 h 29527"/>
                      <a:gd name="connsiteX3" fmla="*/ 15049 w 15049"/>
                      <a:gd name="connsiteY3" fmla="*/ 29528 h 29527"/>
                      <a:gd name="connsiteX4" fmla="*/ 0 w 15049"/>
                      <a:gd name="connsiteY4" fmla="*/ 0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 h="29527">
                        <a:moveTo>
                          <a:pt x="0" y="0"/>
                        </a:moveTo>
                        <a:cubicBezTo>
                          <a:pt x="3334" y="8763"/>
                          <a:pt x="6667" y="17621"/>
                          <a:pt x="9906" y="26384"/>
                        </a:cubicBezTo>
                        <a:lnTo>
                          <a:pt x="9906" y="26384"/>
                        </a:lnTo>
                        <a:cubicBezTo>
                          <a:pt x="11621" y="27241"/>
                          <a:pt x="13335" y="28384"/>
                          <a:pt x="15049" y="29528"/>
                        </a:cubicBezTo>
                        <a:cubicBezTo>
                          <a:pt x="10287" y="21526"/>
                          <a:pt x="5239" y="11525"/>
                          <a:pt x="0" y="0"/>
                        </a:cubicBezTo>
                        <a:close/>
                      </a:path>
                    </a:pathLst>
                  </a:custGeom>
                  <a:solidFill>
                    <a:srgbClr val="EB892D"/>
                  </a:solidFill>
                  <a:ln w="9525" cap="flat">
                    <a:noFill/>
                    <a:prstDash val="solid"/>
                    <a:miter/>
                  </a:ln>
                </p:spPr>
                <p:txBody>
                  <a:bodyPr rtlCol="0" anchor="ctr"/>
                  <a:lstStyle/>
                  <a:p>
                    <a:endParaRPr lang="zh-CN" altLang="en-US"/>
                  </a:p>
                </p:txBody>
              </p:sp>
              <p:sp>
                <p:nvSpPr>
                  <p:cNvPr id="225" name="任意多边形 184">
                    <a:extLst>
                      <a:ext uri="{FF2B5EF4-FFF2-40B4-BE49-F238E27FC236}">
                        <a16:creationId xmlns:a16="http://schemas.microsoft.com/office/drawing/2014/main" id="{43F5F981-6E14-41C8-6CA3-3C9F5BA91A60}"/>
                      </a:ext>
                    </a:extLst>
                  </p:cNvPr>
                  <p:cNvSpPr/>
                  <p:nvPr/>
                </p:nvSpPr>
                <p:spPr>
                  <a:xfrm>
                    <a:off x="7673911" y="4931473"/>
                    <a:ext cx="119348" cy="82281"/>
                  </a:xfrm>
                  <a:custGeom>
                    <a:avLst/>
                    <a:gdLst>
                      <a:gd name="connsiteX0" fmla="*/ 75247 w 119348"/>
                      <a:gd name="connsiteY0" fmla="*/ 26384 h 82281"/>
                      <a:gd name="connsiteX1" fmla="*/ 0 w 119348"/>
                      <a:gd name="connsiteY1" fmla="*/ 44958 h 82281"/>
                      <a:gd name="connsiteX2" fmla="*/ 117157 w 119348"/>
                      <a:gd name="connsiteY2" fmla="*/ 76486 h 82281"/>
                      <a:gd name="connsiteX3" fmla="*/ 119348 w 119348"/>
                      <a:gd name="connsiteY3" fmla="*/ 69723 h 82281"/>
                      <a:gd name="connsiteX4" fmla="*/ 117538 w 119348"/>
                      <a:gd name="connsiteY4" fmla="*/ 38767 h 82281"/>
                      <a:gd name="connsiteX5" fmla="*/ 116967 w 119348"/>
                      <a:gd name="connsiteY5" fmla="*/ 31147 h 82281"/>
                      <a:gd name="connsiteX6" fmla="*/ 114776 w 119348"/>
                      <a:gd name="connsiteY6" fmla="*/ 4667 h 82281"/>
                      <a:gd name="connsiteX7" fmla="*/ 114395 w 119348"/>
                      <a:gd name="connsiteY7" fmla="*/ 0 h 82281"/>
                      <a:gd name="connsiteX8" fmla="*/ 114300 w 119348"/>
                      <a:gd name="connsiteY8" fmla="*/ 95 h 82281"/>
                      <a:gd name="connsiteX9" fmla="*/ 75247 w 119348"/>
                      <a:gd name="connsiteY9" fmla="*/ 26384 h 8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348" h="82281">
                        <a:moveTo>
                          <a:pt x="75247" y="26384"/>
                        </a:moveTo>
                        <a:cubicBezTo>
                          <a:pt x="51149" y="36386"/>
                          <a:pt x="24574" y="44291"/>
                          <a:pt x="0" y="44958"/>
                        </a:cubicBezTo>
                        <a:cubicBezTo>
                          <a:pt x="52006" y="69628"/>
                          <a:pt x="113157" y="93631"/>
                          <a:pt x="117157" y="76486"/>
                        </a:cubicBezTo>
                        <a:cubicBezTo>
                          <a:pt x="117729" y="74104"/>
                          <a:pt x="118491" y="71819"/>
                          <a:pt x="119348" y="69723"/>
                        </a:cubicBezTo>
                        <a:cubicBezTo>
                          <a:pt x="118872" y="59436"/>
                          <a:pt x="118300" y="49054"/>
                          <a:pt x="117538" y="38767"/>
                        </a:cubicBezTo>
                        <a:cubicBezTo>
                          <a:pt x="117348" y="36195"/>
                          <a:pt x="117157" y="33719"/>
                          <a:pt x="116967" y="31147"/>
                        </a:cubicBezTo>
                        <a:cubicBezTo>
                          <a:pt x="116300" y="22288"/>
                          <a:pt x="115633" y="13526"/>
                          <a:pt x="114776" y="4667"/>
                        </a:cubicBezTo>
                        <a:cubicBezTo>
                          <a:pt x="114586" y="3143"/>
                          <a:pt x="114490" y="1524"/>
                          <a:pt x="114395" y="0"/>
                        </a:cubicBezTo>
                        <a:cubicBezTo>
                          <a:pt x="114395" y="0"/>
                          <a:pt x="114300" y="0"/>
                          <a:pt x="114300" y="95"/>
                        </a:cubicBezTo>
                        <a:cubicBezTo>
                          <a:pt x="103346" y="11144"/>
                          <a:pt x="90202" y="20193"/>
                          <a:pt x="75247" y="26384"/>
                        </a:cubicBezTo>
                        <a:close/>
                      </a:path>
                    </a:pathLst>
                  </a:custGeom>
                  <a:solidFill>
                    <a:srgbClr val="EB892D"/>
                  </a:solidFill>
                  <a:ln w="9525" cap="flat">
                    <a:noFill/>
                    <a:prstDash val="solid"/>
                    <a:miter/>
                  </a:ln>
                </p:spPr>
                <p:txBody>
                  <a:bodyPr rtlCol="0" anchor="ctr"/>
                  <a:lstStyle/>
                  <a:p>
                    <a:endParaRPr lang="zh-CN" altLang="en-US"/>
                  </a:p>
                </p:txBody>
              </p:sp>
              <p:sp>
                <p:nvSpPr>
                  <p:cNvPr id="226" name="任意多边形 185">
                    <a:extLst>
                      <a:ext uri="{FF2B5EF4-FFF2-40B4-BE49-F238E27FC236}">
                        <a16:creationId xmlns:a16="http://schemas.microsoft.com/office/drawing/2014/main" id="{7E7143B4-4FFD-FC17-A969-D97F53667626}"/>
                      </a:ext>
                    </a:extLst>
                  </p:cNvPr>
                  <p:cNvSpPr/>
                  <p:nvPr/>
                </p:nvSpPr>
                <p:spPr>
                  <a:xfrm>
                    <a:off x="6904659" y="4897945"/>
                    <a:ext cx="200228" cy="156380"/>
                  </a:xfrm>
                  <a:custGeom>
                    <a:avLst/>
                    <a:gdLst>
                      <a:gd name="connsiteX0" fmla="*/ 193751 w 200228"/>
                      <a:gd name="connsiteY0" fmla="*/ 6763 h 156380"/>
                      <a:gd name="connsiteX1" fmla="*/ 187179 w 200228"/>
                      <a:gd name="connsiteY1" fmla="*/ 16669 h 156380"/>
                      <a:gd name="connsiteX2" fmla="*/ 120885 w 200228"/>
                      <a:gd name="connsiteY2" fmla="*/ 44768 h 156380"/>
                      <a:gd name="connsiteX3" fmla="*/ 3537 w 200228"/>
                      <a:gd name="connsiteY3" fmla="*/ 75629 h 156380"/>
                      <a:gd name="connsiteX4" fmla="*/ 1441 w 200228"/>
                      <a:gd name="connsiteY4" fmla="*/ 68866 h 156380"/>
                      <a:gd name="connsiteX5" fmla="*/ 108 w 200228"/>
                      <a:gd name="connsiteY5" fmla="*/ 98393 h 156380"/>
                      <a:gd name="connsiteX6" fmla="*/ 3822 w 200228"/>
                      <a:gd name="connsiteY6" fmla="*/ 122968 h 156380"/>
                      <a:gd name="connsiteX7" fmla="*/ 20587 w 200228"/>
                      <a:gd name="connsiteY7" fmla="*/ 137827 h 156380"/>
                      <a:gd name="connsiteX8" fmla="*/ 111931 w 200228"/>
                      <a:gd name="connsiteY8" fmla="*/ 150495 h 156380"/>
                      <a:gd name="connsiteX9" fmla="*/ 176701 w 200228"/>
                      <a:gd name="connsiteY9" fmla="*/ 61436 h 156380"/>
                      <a:gd name="connsiteX10" fmla="*/ 200228 w 200228"/>
                      <a:gd name="connsiteY10" fmla="*/ 0 h 156380"/>
                      <a:gd name="connsiteX11" fmla="*/ 198799 w 200228"/>
                      <a:gd name="connsiteY11" fmla="*/ 3715 h 156380"/>
                      <a:gd name="connsiteX12" fmla="*/ 193751 w 200228"/>
                      <a:gd name="connsiteY12" fmla="*/ 6763 h 15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228" h="156380">
                        <a:moveTo>
                          <a:pt x="193751" y="6763"/>
                        </a:moveTo>
                        <a:cubicBezTo>
                          <a:pt x="191560" y="10478"/>
                          <a:pt x="189370" y="13906"/>
                          <a:pt x="187179" y="16669"/>
                        </a:cubicBezTo>
                        <a:cubicBezTo>
                          <a:pt x="170891" y="38386"/>
                          <a:pt x="146983" y="45625"/>
                          <a:pt x="120885" y="44768"/>
                        </a:cubicBezTo>
                        <a:cubicBezTo>
                          <a:pt x="68783" y="69152"/>
                          <a:pt x="7442" y="92869"/>
                          <a:pt x="3537" y="75629"/>
                        </a:cubicBezTo>
                        <a:cubicBezTo>
                          <a:pt x="2965" y="73247"/>
                          <a:pt x="2203" y="70961"/>
                          <a:pt x="1441" y="68866"/>
                        </a:cubicBezTo>
                        <a:cubicBezTo>
                          <a:pt x="965" y="78677"/>
                          <a:pt x="394" y="88487"/>
                          <a:pt x="108" y="98393"/>
                        </a:cubicBezTo>
                        <a:cubicBezTo>
                          <a:pt x="-178" y="106775"/>
                          <a:pt x="-178" y="115633"/>
                          <a:pt x="3822" y="122968"/>
                        </a:cubicBezTo>
                        <a:cubicBezTo>
                          <a:pt x="7537" y="129635"/>
                          <a:pt x="14110" y="134017"/>
                          <a:pt x="20587" y="137827"/>
                        </a:cubicBezTo>
                        <a:cubicBezTo>
                          <a:pt x="48114" y="153733"/>
                          <a:pt x="82404" y="163163"/>
                          <a:pt x="111931" y="150495"/>
                        </a:cubicBezTo>
                        <a:cubicBezTo>
                          <a:pt x="146412" y="135636"/>
                          <a:pt x="163176" y="96774"/>
                          <a:pt x="176701" y="61436"/>
                        </a:cubicBezTo>
                        <a:cubicBezTo>
                          <a:pt x="184512" y="40957"/>
                          <a:pt x="192322" y="20479"/>
                          <a:pt x="200228" y="0"/>
                        </a:cubicBezTo>
                        <a:cubicBezTo>
                          <a:pt x="199752" y="1238"/>
                          <a:pt x="199276" y="2477"/>
                          <a:pt x="198799" y="3715"/>
                        </a:cubicBezTo>
                        <a:cubicBezTo>
                          <a:pt x="197180" y="4477"/>
                          <a:pt x="195466" y="5620"/>
                          <a:pt x="193751" y="6763"/>
                        </a:cubicBezTo>
                        <a:close/>
                      </a:path>
                    </a:pathLst>
                  </a:custGeom>
                  <a:solidFill>
                    <a:srgbClr val="FCB82E"/>
                  </a:solidFill>
                  <a:ln w="9525" cap="flat">
                    <a:noFill/>
                    <a:prstDash val="solid"/>
                    <a:miter/>
                  </a:ln>
                </p:spPr>
                <p:txBody>
                  <a:bodyPr rtlCol="0" anchor="ctr"/>
                  <a:lstStyle/>
                  <a:p>
                    <a:endParaRPr lang="zh-CN" altLang="en-US"/>
                  </a:p>
                </p:txBody>
              </p:sp>
              <p:sp>
                <p:nvSpPr>
                  <p:cNvPr id="227" name="任意多边形 186">
                    <a:extLst>
                      <a:ext uri="{FF2B5EF4-FFF2-40B4-BE49-F238E27FC236}">
                        <a16:creationId xmlns:a16="http://schemas.microsoft.com/office/drawing/2014/main" id="{46C76489-D631-6CDD-3DA4-13A369969A12}"/>
                      </a:ext>
                    </a:extLst>
                  </p:cNvPr>
                  <p:cNvSpPr/>
                  <p:nvPr/>
                </p:nvSpPr>
                <p:spPr>
                  <a:xfrm>
                    <a:off x="7098410" y="4875085"/>
                    <a:ext cx="15335" cy="29622"/>
                  </a:xfrm>
                  <a:custGeom>
                    <a:avLst/>
                    <a:gdLst>
                      <a:gd name="connsiteX0" fmla="*/ 0 w 15335"/>
                      <a:gd name="connsiteY0" fmla="*/ 29623 h 29622"/>
                      <a:gd name="connsiteX1" fmla="*/ 5239 w 15335"/>
                      <a:gd name="connsiteY1" fmla="*/ 26479 h 29622"/>
                      <a:gd name="connsiteX2" fmla="*/ 6668 w 15335"/>
                      <a:gd name="connsiteY2" fmla="*/ 22765 h 29622"/>
                      <a:gd name="connsiteX3" fmla="*/ 15335 w 15335"/>
                      <a:gd name="connsiteY3" fmla="*/ 0 h 29622"/>
                      <a:gd name="connsiteX4" fmla="*/ 0 w 15335"/>
                      <a:gd name="connsiteY4" fmla="*/ 29623 h 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 h="29622">
                        <a:moveTo>
                          <a:pt x="0" y="29623"/>
                        </a:moveTo>
                        <a:cubicBezTo>
                          <a:pt x="1715" y="28384"/>
                          <a:pt x="3429" y="27337"/>
                          <a:pt x="5239" y="26479"/>
                        </a:cubicBezTo>
                        <a:cubicBezTo>
                          <a:pt x="5715" y="25241"/>
                          <a:pt x="6191" y="24003"/>
                          <a:pt x="6668" y="22765"/>
                        </a:cubicBezTo>
                        <a:cubicBezTo>
                          <a:pt x="9525" y="15145"/>
                          <a:pt x="12478" y="7620"/>
                          <a:pt x="15335" y="0"/>
                        </a:cubicBezTo>
                        <a:cubicBezTo>
                          <a:pt x="10001" y="11716"/>
                          <a:pt x="4858" y="21622"/>
                          <a:pt x="0" y="29623"/>
                        </a:cubicBezTo>
                        <a:close/>
                      </a:path>
                    </a:pathLst>
                  </a:custGeom>
                  <a:solidFill>
                    <a:srgbClr val="EB892D"/>
                  </a:solidFill>
                  <a:ln w="9525" cap="flat">
                    <a:noFill/>
                    <a:prstDash val="solid"/>
                    <a:miter/>
                  </a:ln>
                </p:spPr>
                <p:txBody>
                  <a:bodyPr rtlCol="0" anchor="ctr"/>
                  <a:lstStyle/>
                  <a:p>
                    <a:endParaRPr lang="zh-CN" altLang="en-US"/>
                  </a:p>
                </p:txBody>
              </p:sp>
              <p:sp>
                <p:nvSpPr>
                  <p:cNvPr id="228" name="任意多边形 187">
                    <a:extLst>
                      <a:ext uri="{FF2B5EF4-FFF2-40B4-BE49-F238E27FC236}">
                        <a16:creationId xmlns:a16="http://schemas.microsoft.com/office/drawing/2014/main" id="{2426CE1E-6CB9-32B4-6230-863CB4012571}"/>
                      </a:ext>
                    </a:extLst>
                  </p:cNvPr>
                  <p:cNvSpPr/>
                  <p:nvPr/>
                </p:nvSpPr>
                <p:spPr>
                  <a:xfrm>
                    <a:off x="6906196" y="4897183"/>
                    <a:ext cx="119443" cy="82325"/>
                  </a:xfrm>
                  <a:custGeom>
                    <a:avLst/>
                    <a:gdLst>
                      <a:gd name="connsiteX0" fmla="*/ 119444 w 119443"/>
                      <a:gd name="connsiteY0" fmla="*/ 45529 h 82325"/>
                      <a:gd name="connsiteX1" fmla="*/ 44291 w 119443"/>
                      <a:gd name="connsiteY1" fmla="*/ 26575 h 82325"/>
                      <a:gd name="connsiteX2" fmla="*/ 5334 w 119443"/>
                      <a:gd name="connsiteY2" fmla="*/ 95 h 82325"/>
                      <a:gd name="connsiteX3" fmla="*/ 5239 w 119443"/>
                      <a:gd name="connsiteY3" fmla="*/ 0 h 82325"/>
                      <a:gd name="connsiteX4" fmla="*/ 4858 w 119443"/>
                      <a:gd name="connsiteY4" fmla="*/ 4667 h 82325"/>
                      <a:gd name="connsiteX5" fmla="*/ 2477 w 119443"/>
                      <a:gd name="connsiteY5" fmla="*/ 31147 h 82325"/>
                      <a:gd name="connsiteX6" fmla="*/ 1905 w 119443"/>
                      <a:gd name="connsiteY6" fmla="*/ 38767 h 82325"/>
                      <a:gd name="connsiteX7" fmla="*/ 0 w 119443"/>
                      <a:gd name="connsiteY7" fmla="*/ 69723 h 82325"/>
                      <a:gd name="connsiteX8" fmla="*/ 0 w 119443"/>
                      <a:gd name="connsiteY8" fmla="*/ 69723 h 82325"/>
                      <a:gd name="connsiteX9" fmla="*/ 2096 w 119443"/>
                      <a:gd name="connsiteY9" fmla="*/ 76486 h 82325"/>
                      <a:gd name="connsiteX10" fmla="*/ 119444 w 119443"/>
                      <a:gd name="connsiteY10" fmla="*/ 45529 h 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443" h="82325">
                        <a:moveTo>
                          <a:pt x="119444" y="45529"/>
                        </a:moveTo>
                        <a:cubicBezTo>
                          <a:pt x="94869" y="44672"/>
                          <a:pt x="68389" y="36671"/>
                          <a:pt x="44291" y="26575"/>
                        </a:cubicBezTo>
                        <a:cubicBezTo>
                          <a:pt x="29337" y="20288"/>
                          <a:pt x="16193" y="11144"/>
                          <a:pt x="5334" y="95"/>
                        </a:cubicBezTo>
                        <a:cubicBezTo>
                          <a:pt x="5334" y="95"/>
                          <a:pt x="5239" y="95"/>
                          <a:pt x="5239" y="0"/>
                        </a:cubicBezTo>
                        <a:cubicBezTo>
                          <a:pt x="5048" y="1524"/>
                          <a:pt x="4953" y="3143"/>
                          <a:pt x="4858" y="4667"/>
                        </a:cubicBezTo>
                        <a:cubicBezTo>
                          <a:pt x="4001" y="13525"/>
                          <a:pt x="3238" y="22288"/>
                          <a:pt x="2477" y="31147"/>
                        </a:cubicBezTo>
                        <a:cubicBezTo>
                          <a:pt x="2286" y="33718"/>
                          <a:pt x="2096" y="36195"/>
                          <a:pt x="1905" y="38767"/>
                        </a:cubicBezTo>
                        <a:cubicBezTo>
                          <a:pt x="1143" y="49054"/>
                          <a:pt x="476" y="59341"/>
                          <a:pt x="0" y="69723"/>
                        </a:cubicBezTo>
                        <a:cubicBezTo>
                          <a:pt x="0" y="69723"/>
                          <a:pt x="0" y="69723"/>
                          <a:pt x="0" y="69723"/>
                        </a:cubicBezTo>
                        <a:cubicBezTo>
                          <a:pt x="857" y="71818"/>
                          <a:pt x="1619" y="74104"/>
                          <a:pt x="2096" y="76486"/>
                        </a:cubicBezTo>
                        <a:cubicBezTo>
                          <a:pt x="6001" y="93631"/>
                          <a:pt x="67342" y="69913"/>
                          <a:pt x="119444" y="45529"/>
                        </a:cubicBezTo>
                        <a:close/>
                      </a:path>
                    </a:pathLst>
                  </a:custGeom>
                  <a:solidFill>
                    <a:srgbClr val="EB892D"/>
                  </a:solidFill>
                  <a:ln w="9525" cap="flat">
                    <a:noFill/>
                    <a:prstDash val="solid"/>
                    <a:miter/>
                  </a:ln>
                </p:spPr>
                <p:txBody>
                  <a:bodyPr rtlCol="0" anchor="ctr"/>
                  <a:lstStyle/>
                  <a:p>
                    <a:endParaRPr lang="zh-CN" altLang="en-US"/>
                  </a:p>
                </p:txBody>
              </p:sp>
              <p:sp>
                <p:nvSpPr>
                  <p:cNvPr id="229" name="任意多边形 188">
                    <a:extLst>
                      <a:ext uri="{FF2B5EF4-FFF2-40B4-BE49-F238E27FC236}">
                        <a16:creationId xmlns:a16="http://schemas.microsoft.com/office/drawing/2014/main" id="{5ED39EE2-08A8-B1C6-97B1-75F09ED203DF}"/>
                      </a:ext>
                    </a:extLst>
                  </p:cNvPr>
                  <p:cNvSpPr/>
                  <p:nvPr/>
                </p:nvSpPr>
                <p:spPr>
                  <a:xfrm>
                    <a:off x="6876021" y="3810377"/>
                    <a:ext cx="948142" cy="1166106"/>
                  </a:xfrm>
                  <a:custGeom>
                    <a:avLst/>
                    <a:gdLst>
                      <a:gd name="connsiteX0" fmla="*/ 731786 w 948142"/>
                      <a:gd name="connsiteY0" fmla="*/ 1137574 h 1166106"/>
                      <a:gd name="connsiteX1" fmla="*/ 797890 w 948142"/>
                      <a:gd name="connsiteY1" fmla="*/ 1166054 h 1166106"/>
                      <a:gd name="connsiteX2" fmla="*/ 873137 w 948142"/>
                      <a:gd name="connsiteY2" fmla="*/ 1147480 h 1166106"/>
                      <a:gd name="connsiteX3" fmla="*/ 912285 w 948142"/>
                      <a:gd name="connsiteY3" fmla="*/ 1121191 h 1166106"/>
                      <a:gd name="connsiteX4" fmla="*/ 912380 w 948142"/>
                      <a:gd name="connsiteY4" fmla="*/ 1121096 h 1166106"/>
                      <a:gd name="connsiteX5" fmla="*/ 947718 w 948142"/>
                      <a:gd name="connsiteY5" fmla="*/ 1023846 h 1166106"/>
                      <a:gd name="connsiteX6" fmla="*/ 881900 w 948142"/>
                      <a:gd name="connsiteY6" fmla="*/ 425581 h 1166106"/>
                      <a:gd name="connsiteX7" fmla="*/ 855992 w 948142"/>
                      <a:gd name="connsiteY7" fmla="*/ 188789 h 1166106"/>
                      <a:gd name="connsiteX8" fmla="*/ 543382 w 948142"/>
                      <a:gd name="connsiteY8" fmla="*/ 26864 h 1166106"/>
                      <a:gd name="connsiteX9" fmla="*/ 170573 w 948142"/>
                      <a:gd name="connsiteY9" fmla="*/ 74299 h 1166106"/>
                      <a:gd name="connsiteX10" fmla="*/ 170573 w 948142"/>
                      <a:gd name="connsiteY10" fmla="*/ 74394 h 1166106"/>
                      <a:gd name="connsiteX11" fmla="*/ 166668 w 948142"/>
                      <a:gd name="connsiteY11" fmla="*/ 79252 h 1166106"/>
                      <a:gd name="connsiteX12" fmla="*/ 159238 w 948142"/>
                      <a:gd name="connsiteY12" fmla="*/ 89729 h 1166106"/>
                      <a:gd name="connsiteX13" fmla="*/ 63893 w 948142"/>
                      <a:gd name="connsiteY13" fmla="*/ 424628 h 1166106"/>
                      <a:gd name="connsiteX14" fmla="*/ 63893 w 948142"/>
                      <a:gd name="connsiteY14" fmla="*/ 424914 h 1166106"/>
                      <a:gd name="connsiteX15" fmla="*/ 60464 w 948142"/>
                      <a:gd name="connsiteY15" fmla="*/ 446440 h 1166106"/>
                      <a:gd name="connsiteX16" fmla="*/ 59702 w 948142"/>
                      <a:gd name="connsiteY16" fmla="*/ 451489 h 1166106"/>
                      <a:gd name="connsiteX17" fmla="*/ 56273 w 948142"/>
                      <a:gd name="connsiteY17" fmla="*/ 474063 h 1166106"/>
                      <a:gd name="connsiteX18" fmla="*/ 55702 w 948142"/>
                      <a:gd name="connsiteY18" fmla="*/ 477873 h 1166106"/>
                      <a:gd name="connsiteX19" fmla="*/ 52654 w 948142"/>
                      <a:gd name="connsiteY19" fmla="*/ 499495 h 1166106"/>
                      <a:gd name="connsiteX20" fmla="*/ 52082 w 948142"/>
                      <a:gd name="connsiteY20" fmla="*/ 503876 h 1166106"/>
                      <a:gd name="connsiteX21" fmla="*/ 48749 w 948142"/>
                      <a:gd name="connsiteY21" fmla="*/ 528546 h 1166106"/>
                      <a:gd name="connsiteX22" fmla="*/ 47986 w 948142"/>
                      <a:gd name="connsiteY22" fmla="*/ 534261 h 1166106"/>
                      <a:gd name="connsiteX23" fmla="*/ 44843 w 948142"/>
                      <a:gd name="connsiteY23" fmla="*/ 558645 h 1166106"/>
                      <a:gd name="connsiteX24" fmla="*/ 44558 w 948142"/>
                      <a:gd name="connsiteY24" fmla="*/ 560550 h 1166106"/>
                      <a:gd name="connsiteX25" fmla="*/ 41319 w 948142"/>
                      <a:gd name="connsiteY25" fmla="*/ 587220 h 1166106"/>
                      <a:gd name="connsiteX26" fmla="*/ 40557 w 948142"/>
                      <a:gd name="connsiteY26" fmla="*/ 593125 h 1166106"/>
                      <a:gd name="connsiteX27" fmla="*/ 37318 w 948142"/>
                      <a:gd name="connsiteY27" fmla="*/ 620081 h 1166106"/>
                      <a:gd name="connsiteX28" fmla="*/ 36937 w 948142"/>
                      <a:gd name="connsiteY28" fmla="*/ 623129 h 1166106"/>
                      <a:gd name="connsiteX29" fmla="*/ 33985 w 948142"/>
                      <a:gd name="connsiteY29" fmla="*/ 648561 h 1166106"/>
                      <a:gd name="connsiteX30" fmla="*/ 33413 w 948142"/>
                      <a:gd name="connsiteY30" fmla="*/ 653704 h 1166106"/>
                      <a:gd name="connsiteX31" fmla="*/ 30365 w 948142"/>
                      <a:gd name="connsiteY31" fmla="*/ 681232 h 1166106"/>
                      <a:gd name="connsiteX32" fmla="*/ 29889 w 948142"/>
                      <a:gd name="connsiteY32" fmla="*/ 685994 h 1166106"/>
                      <a:gd name="connsiteX33" fmla="*/ 26936 w 948142"/>
                      <a:gd name="connsiteY33" fmla="*/ 713140 h 1166106"/>
                      <a:gd name="connsiteX34" fmla="*/ 26746 w 948142"/>
                      <a:gd name="connsiteY34" fmla="*/ 714569 h 1166106"/>
                      <a:gd name="connsiteX35" fmla="*/ 23793 w 948142"/>
                      <a:gd name="connsiteY35" fmla="*/ 742954 h 1166106"/>
                      <a:gd name="connsiteX36" fmla="*/ 23317 w 948142"/>
                      <a:gd name="connsiteY36" fmla="*/ 747716 h 1166106"/>
                      <a:gd name="connsiteX37" fmla="*/ 17507 w 948142"/>
                      <a:gd name="connsiteY37" fmla="*/ 804866 h 1166106"/>
                      <a:gd name="connsiteX38" fmla="*/ 17316 w 948142"/>
                      <a:gd name="connsiteY38" fmla="*/ 806866 h 1166106"/>
                      <a:gd name="connsiteX39" fmla="*/ 14554 w 948142"/>
                      <a:gd name="connsiteY39" fmla="*/ 835060 h 1166106"/>
                      <a:gd name="connsiteX40" fmla="*/ 14458 w 948142"/>
                      <a:gd name="connsiteY40" fmla="*/ 836203 h 1166106"/>
                      <a:gd name="connsiteX41" fmla="*/ 9220 w 948142"/>
                      <a:gd name="connsiteY41" fmla="*/ 891258 h 1166106"/>
                      <a:gd name="connsiteX42" fmla="*/ 9220 w 948142"/>
                      <a:gd name="connsiteY42" fmla="*/ 891353 h 1166106"/>
                      <a:gd name="connsiteX43" fmla="*/ 457 w 948142"/>
                      <a:gd name="connsiteY43" fmla="*/ 989175 h 1166106"/>
                      <a:gd name="connsiteX44" fmla="*/ 35318 w 948142"/>
                      <a:gd name="connsiteY44" fmla="*/ 1086616 h 1166106"/>
                      <a:gd name="connsiteX45" fmla="*/ 35413 w 948142"/>
                      <a:gd name="connsiteY45" fmla="*/ 1086711 h 1166106"/>
                      <a:gd name="connsiteX46" fmla="*/ 74371 w 948142"/>
                      <a:gd name="connsiteY46" fmla="*/ 1113190 h 1166106"/>
                      <a:gd name="connsiteX47" fmla="*/ 149523 w 948142"/>
                      <a:gd name="connsiteY47" fmla="*/ 1132145 h 1166106"/>
                      <a:gd name="connsiteX48" fmla="*/ 215817 w 948142"/>
                      <a:gd name="connsiteY48" fmla="*/ 1104047 h 1166106"/>
                      <a:gd name="connsiteX49" fmla="*/ 222389 w 948142"/>
                      <a:gd name="connsiteY49" fmla="*/ 1094140 h 1166106"/>
                      <a:gd name="connsiteX50" fmla="*/ 237725 w 948142"/>
                      <a:gd name="connsiteY50" fmla="*/ 1064518 h 1166106"/>
                      <a:gd name="connsiteX51" fmla="*/ 237725 w 948142"/>
                      <a:gd name="connsiteY51" fmla="*/ 1064518 h 1166106"/>
                      <a:gd name="connsiteX52" fmla="*/ 262966 w 948142"/>
                      <a:gd name="connsiteY52" fmla="*/ 1002986 h 1166106"/>
                      <a:gd name="connsiteX53" fmla="*/ 262966 w 948142"/>
                      <a:gd name="connsiteY53" fmla="*/ 1002986 h 1166106"/>
                      <a:gd name="connsiteX54" fmla="*/ 262966 w 948142"/>
                      <a:gd name="connsiteY54" fmla="*/ 1002891 h 1166106"/>
                      <a:gd name="connsiteX55" fmla="*/ 326212 w 948142"/>
                      <a:gd name="connsiteY55" fmla="*/ 823440 h 1166106"/>
                      <a:gd name="connsiteX56" fmla="*/ 326402 w 948142"/>
                      <a:gd name="connsiteY56" fmla="*/ 822964 h 1166106"/>
                      <a:gd name="connsiteX57" fmla="*/ 330022 w 948142"/>
                      <a:gd name="connsiteY57" fmla="*/ 812581 h 1166106"/>
                      <a:gd name="connsiteX58" fmla="*/ 331546 w 948142"/>
                      <a:gd name="connsiteY58" fmla="*/ 808390 h 1166106"/>
                      <a:gd name="connsiteX59" fmla="*/ 336499 w 948142"/>
                      <a:gd name="connsiteY59" fmla="*/ 794389 h 1166106"/>
                      <a:gd name="connsiteX60" fmla="*/ 339166 w 948142"/>
                      <a:gd name="connsiteY60" fmla="*/ 786769 h 1166106"/>
                      <a:gd name="connsiteX61" fmla="*/ 341737 w 948142"/>
                      <a:gd name="connsiteY61" fmla="*/ 779720 h 1166106"/>
                      <a:gd name="connsiteX62" fmla="*/ 346309 w 948142"/>
                      <a:gd name="connsiteY62" fmla="*/ 767052 h 1166106"/>
                      <a:gd name="connsiteX63" fmla="*/ 348215 w 948142"/>
                      <a:gd name="connsiteY63" fmla="*/ 761813 h 1166106"/>
                      <a:gd name="connsiteX64" fmla="*/ 351739 w 948142"/>
                      <a:gd name="connsiteY64" fmla="*/ 752288 h 1166106"/>
                      <a:gd name="connsiteX65" fmla="*/ 353739 w 948142"/>
                      <a:gd name="connsiteY65" fmla="*/ 746859 h 1166106"/>
                      <a:gd name="connsiteX66" fmla="*/ 358501 w 948142"/>
                      <a:gd name="connsiteY66" fmla="*/ 734095 h 1166106"/>
                      <a:gd name="connsiteX67" fmla="*/ 360216 w 948142"/>
                      <a:gd name="connsiteY67" fmla="*/ 729523 h 1166106"/>
                      <a:gd name="connsiteX68" fmla="*/ 364026 w 948142"/>
                      <a:gd name="connsiteY68" fmla="*/ 719522 h 1166106"/>
                      <a:gd name="connsiteX69" fmla="*/ 365645 w 948142"/>
                      <a:gd name="connsiteY69" fmla="*/ 715426 h 1166106"/>
                      <a:gd name="connsiteX70" fmla="*/ 370503 w 948142"/>
                      <a:gd name="connsiteY70" fmla="*/ 703044 h 1166106"/>
                      <a:gd name="connsiteX71" fmla="*/ 372122 w 948142"/>
                      <a:gd name="connsiteY71" fmla="*/ 699043 h 1166106"/>
                      <a:gd name="connsiteX72" fmla="*/ 376313 w 948142"/>
                      <a:gd name="connsiteY72" fmla="*/ 688851 h 1166106"/>
                      <a:gd name="connsiteX73" fmla="*/ 377456 w 948142"/>
                      <a:gd name="connsiteY73" fmla="*/ 686089 h 1166106"/>
                      <a:gd name="connsiteX74" fmla="*/ 382409 w 948142"/>
                      <a:gd name="connsiteY74" fmla="*/ 674374 h 1166106"/>
                      <a:gd name="connsiteX75" fmla="*/ 383838 w 948142"/>
                      <a:gd name="connsiteY75" fmla="*/ 671040 h 1166106"/>
                      <a:gd name="connsiteX76" fmla="*/ 388505 w 948142"/>
                      <a:gd name="connsiteY76" fmla="*/ 660372 h 1166106"/>
                      <a:gd name="connsiteX77" fmla="*/ 388982 w 948142"/>
                      <a:gd name="connsiteY77" fmla="*/ 659229 h 1166106"/>
                      <a:gd name="connsiteX78" fmla="*/ 393934 w 948142"/>
                      <a:gd name="connsiteY78" fmla="*/ 648656 h 1166106"/>
                      <a:gd name="connsiteX79" fmla="*/ 395268 w 948142"/>
                      <a:gd name="connsiteY79" fmla="*/ 645799 h 1166106"/>
                      <a:gd name="connsiteX80" fmla="*/ 400221 w 948142"/>
                      <a:gd name="connsiteY80" fmla="*/ 635797 h 1166106"/>
                      <a:gd name="connsiteX81" fmla="*/ 400888 w 948142"/>
                      <a:gd name="connsiteY81" fmla="*/ 634559 h 1166106"/>
                      <a:gd name="connsiteX82" fmla="*/ 405269 w 948142"/>
                      <a:gd name="connsiteY82" fmla="*/ 626177 h 1166106"/>
                      <a:gd name="connsiteX83" fmla="*/ 406508 w 948142"/>
                      <a:gd name="connsiteY83" fmla="*/ 623986 h 1166106"/>
                      <a:gd name="connsiteX84" fmla="*/ 411270 w 948142"/>
                      <a:gd name="connsiteY84" fmla="*/ 615700 h 1166106"/>
                      <a:gd name="connsiteX85" fmla="*/ 412127 w 948142"/>
                      <a:gd name="connsiteY85" fmla="*/ 614366 h 1166106"/>
                      <a:gd name="connsiteX86" fmla="*/ 416223 w 948142"/>
                      <a:gd name="connsiteY86" fmla="*/ 607889 h 1166106"/>
                      <a:gd name="connsiteX87" fmla="*/ 417271 w 948142"/>
                      <a:gd name="connsiteY87" fmla="*/ 606365 h 1166106"/>
                      <a:gd name="connsiteX88" fmla="*/ 421843 w 948142"/>
                      <a:gd name="connsiteY88" fmla="*/ 599983 h 1166106"/>
                      <a:gd name="connsiteX89" fmla="*/ 422605 w 948142"/>
                      <a:gd name="connsiteY89" fmla="*/ 599031 h 1166106"/>
                      <a:gd name="connsiteX90" fmla="*/ 504043 w 948142"/>
                      <a:gd name="connsiteY90" fmla="*/ 614747 h 1166106"/>
                      <a:gd name="connsiteX91" fmla="*/ 710260 w 948142"/>
                      <a:gd name="connsiteY91" fmla="*/ 1097950 h 1166106"/>
                      <a:gd name="connsiteX92" fmla="*/ 725309 w 948142"/>
                      <a:gd name="connsiteY92" fmla="*/ 1127478 h 1166106"/>
                      <a:gd name="connsiteX93" fmla="*/ 731786 w 948142"/>
                      <a:gd name="connsiteY93" fmla="*/ 1137574 h 11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48142" h="1166106">
                        <a:moveTo>
                          <a:pt x="731786" y="1137574"/>
                        </a:moveTo>
                        <a:cubicBezTo>
                          <a:pt x="747979" y="1159387"/>
                          <a:pt x="771791" y="1166816"/>
                          <a:pt x="797890" y="1166054"/>
                        </a:cubicBezTo>
                        <a:cubicBezTo>
                          <a:pt x="822464" y="1165388"/>
                          <a:pt x="848944" y="1157482"/>
                          <a:pt x="873137" y="1147480"/>
                        </a:cubicBezTo>
                        <a:cubicBezTo>
                          <a:pt x="888092" y="1141289"/>
                          <a:pt x="901331" y="1132240"/>
                          <a:pt x="912285" y="1121191"/>
                        </a:cubicBezTo>
                        <a:cubicBezTo>
                          <a:pt x="912285" y="1121191"/>
                          <a:pt x="912380" y="1121191"/>
                          <a:pt x="912380" y="1121096"/>
                        </a:cubicBezTo>
                        <a:cubicBezTo>
                          <a:pt x="937241" y="1096045"/>
                          <a:pt x="950766" y="1060613"/>
                          <a:pt x="947718" y="1023846"/>
                        </a:cubicBezTo>
                        <a:cubicBezTo>
                          <a:pt x="936002" y="879923"/>
                          <a:pt x="909523" y="577219"/>
                          <a:pt x="881900" y="425581"/>
                        </a:cubicBezTo>
                        <a:lnTo>
                          <a:pt x="855992" y="188789"/>
                        </a:lnTo>
                        <a:cubicBezTo>
                          <a:pt x="855992" y="188789"/>
                          <a:pt x="862184" y="108017"/>
                          <a:pt x="543382" y="26864"/>
                        </a:cubicBezTo>
                        <a:cubicBezTo>
                          <a:pt x="224580" y="-54289"/>
                          <a:pt x="170573" y="74299"/>
                          <a:pt x="170573" y="74299"/>
                        </a:cubicBezTo>
                        <a:lnTo>
                          <a:pt x="170573" y="74394"/>
                        </a:lnTo>
                        <a:cubicBezTo>
                          <a:pt x="169240" y="76013"/>
                          <a:pt x="167906" y="77632"/>
                          <a:pt x="166668" y="79252"/>
                        </a:cubicBezTo>
                        <a:cubicBezTo>
                          <a:pt x="164096" y="82585"/>
                          <a:pt x="161715" y="86110"/>
                          <a:pt x="159238" y="89729"/>
                        </a:cubicBezTo>
                        <a:cubicBezTo>
                          <a:pt x="96469" y="183455"/>
                          <a:pt x="71704" y="355667"/>
                          <a:pt x="63893" y="424628"/>
                        </a:cubicBezTo>
                        <a:cubicBezTo>
                          <a:pt x="63893" y="424723"/>
                          <a:pt x="63893" y="424819"/>
                          <a:pt x="63893" y="424914"/>
                        </a:cubicBezTo>
                        <a:cubicBezTo>
                          <a:pt x="62750" y="431867"/>
                          <a:pt x="61607" y="439106"/>
                          <a:pt x="60464" y="446440"/>
                        </a:cubicBezTo>
                        <a:cubicBezTo>
                          <a:pt x="60178" y="448155"/>
                          <a:pt x="59988" y="449774"/>
                          <a:pt x="59702" y="451489"/>
                        </a:cubicBezTo>
                        <a:cubicBezTo>
                          <a:pt x="58559" y="458823"/>
                          <a:pt x="57416" y="466348"/>
                          <a:pt x="56273" y="474063"/>
                        </a:cubicBezTo>
                        <a:cubicBezTo>
                          <a:pt x="56083" y="475301"/>
                          <a:pt x="55892" y="476634"/>
                          <a:pt x="55702" y="477873"/>
                        </a:cubicBezTo>
                        <a:cubicBezTo>
                          <a:pt x="54654" y="484921"/>
                          <a:pt x="53701" y="492160"/>
                          <a:pt x="52654" y="499495"/>
                        </a:cubicBezTo>
                        <a:cubicBezTo>
                          <a:pt x="52463" y="501019"/>
                          <a:pt x="52273" y="502447"/>
                          <a:pt x="52082" y="503876"/>
                        </a:cubicBezTo>
                        <a:cubicBezTo>
                          <a:pt x="50939" y="511972"/>
                          <a:pt x="49891" y="520164"/>
                          <a:pt x="48749" y="528546"/>
                        </a:cubicBezTo>
                        <a:cubicBezTo>
                          <a:pt x="48463" y="530451"/>
                          <a:pt x="48272" y="532356"/>
                          <a:pt x="47986" y="534261"/>
                        </a:cubicBezTo>
                        <a:cubicBezTo>
                          <a:pt x="46939" y="542262"/>
                          <a:pt x="45891" y="550453"/>
                          <a:pt x="44843" y="558645"/>
                        </a:cubicBezTo>
                        <a:cubicBezTo>
                          <a:pt x="44748" y="559312"/>
                          <a:pt x="44653" y="559883"/>
                          <a:pt x="44558" y="560550"/>
                        </a:cubicBezTo>
                        <a:cubicBezTo>
                          <a:pt x="43415" y="569313"/>
                          <a:pt x="42367" y="578266"/>
                          <a:pt x="41319" y="587220"/>
                        </a:cubicBezTo>
                        <a:cubicBezTo>
                          <a:pt x="41033" y="589220"/>
                          <a:pt x="40843" y="591125"/>
                          <a:pt x="40557" y="593125"/>
                        </a:cubicBezTo>
                        <a:cubicBezTo>
                          <a:pt x="39509" y="602079"/>
                          <a:pt x="38461" y="611032"/>
                          <a:pt x="37318" y="620081"/>
                        </a:cubicBezTo>
                        <a:cubicBezTo>
                          <a:pt x="37223" y="621129"/>
                          <a:pt x="37128" y="622176"/>
                          <a:pt x="36937" y="623129"/>
                        </a:cubicBezTo>
                        <a:cubicBezTo>
                          <a:pt x="35985" y="631606"/>
                          <a:pt x="34937" y="640084"/>
                          <a:pt x="33985" y="648561"/>
                        </a:cubicBezTo>
                        <a:cubicBezTo>
                          <a:pt x="33794" y="650275"/>
                          <a:pt x="33604" y="651990"/>
                          <a:pt x="33413" y="653704"/>
                        </a:cubicBezTo>
                        <a:cubicBezTo>
                          <a:pt x="32366" y="662848"/>
                          <a:pt x="31413" y="671992"/>
                          <a:pt x="30365" y="681232"/>
                        </a:cubicBezTo>
                        <a:cubicBezTo>
                          <a:pt x="30175" y="682851"/>
                          <a:pt x="29984" y="684470"/>
                          <a:pt x="29889" y="685994"/>
                        </a:cubicBezTo>
                        <a:cubicBezTo>
                          <a:pt x="28936" y="695043"/>
                          <a:pt x="27889" y="704092"/>
                          <a:pt x="26936" y="713140"/>
                        </a:cubicBezTo>
                        <a:cubicBezTo>
                          <a:pt x="26841" y="713617"/>
                          <a:pt x="26841" y="714093"/>
                          <a:pt x="26746" y="714569"/>
                        </a:cubicBezTo>
                        <a:cubicBezTo>
                          <a:pt x="25698" y="724094"/>
                          <a:pt x="24745" y="733524"/>
                          <a:pt x="23793" y="742954"/>
                        </a:cubicBezTo>
                        <a:cubicBezTo>
                          <a:pt x="23602" y="744573"/>
                          <a:pt x="23507" y="746097"/>
                          <a:pt x="23317" y="747716"/>
                        </a:cubicBezTo>
                        <a:cubicBezTo>
                          <a:pt x="21316" y="767052"/>
                          <a:pt x="19411" y="786197"/>
                          <a:pt x="17507" y="804866"/>
                        </a:cubicBezTo>
                        <a:cubicBezTo>
                          <a:pt x="17411" y="805533"/>
                          <a:pt x="17411" y="806200"/>
                          <a:pt x="17316" y="806866"/>
                        </a:cubicBezTo>
                        <a:cubicBezTo>
                          <a:pt x="16363" y="816391"/>
                          <a:pt x="15411" y="825821"/>
                          <a:pt x="14554" y="835060"/>
                        </a:cubicBezTo>
                        <a:cubicBezTo>
                          <a:pt x="14554" y="835441"/>
                          <a:pt x="14458" y="835822"/>
                          <a:pt x="14458" y="836203"/>
                        </a:cubicBezTo>
                        <a:cubicBezTo>
                          <a:pt x="12649" y="855253"/>
                          <a:pt x="10839" y="873637"/>
                          <a:pt x="9220" y="891258"/>
                        </a:cubicBezTo>
                        <a:cubicBezTo>
                          <a:pt x="9220" y="891258"/>
                          <a:pt x="9220" y="891353"/>
                          <a:pt x="9220" y="891353"/>
                        </a:cubicBezTo>
                        <a:cubicBezTo>
                          <a:pt x="5791" y="928310"/>
                          <a:pt x="2838" y="961648"/>
                          <a:pt x="457" y="989175"/>
                        </a:cubicBezTo>
                        <a:cubicBezTo>
                          <a:pt x="-2687" y="1025941"/>
                          <a:pt x="10553" y="1061470"/>
                          <a:pt x="35318" y="1086616"/>
                        </a:cubicBezTo>
                        <a:cubicBezTo>
                          <a:pt x="35318" y="1086616"/>
                          <a:pt x="35413" y="1086616"/>
                          <a:pt x="35413" y="1086711"/>
                        </a:cubicBezTo>
                        <a:cubicBezTo>
                          <a:pt x="46367" y="1097760"/>
                          <a:pt x="59416" y="1106904"/>
                          <a:pt x="74371" y="1113190"/>
                        </a:cubicBezTo>
                        <a:cubicBezTo>
                          <a:pt x="98469" y="1123287"/>
                          <a:pt x="124949" y="1131383"/>
                          <a:pt x="149523" y="1132145"/>
                        </a:cubicBezTo>
                        <a:cubicBezTo>
                          <a:pt x="175621" y="1133002"/>
                          <a:pt x="199434" y="1125763"/>
                          <a:pt x="215817" y="1104047"/>
                        </a:cubicBezTo>
                        <a:cubicBezTo>
                          <a:pt x="217912" y="1101189"/>
                          <a:pt x="220103" y="1097855"/>
                          <a:pt x="222389" y="1094140"/>
                        </a:cubicBezTo>
                        <a:cubicBezTo>
                          <a:pt x="227247" y="1086139"/>
                          <a:pt x="232391" y="1076233"/>
                          <a:pt x="237725" y="1064518"/>
                        </a:cubicBezTo>
                        <a:cubicBezTo>
                          <a:pt x="237725" y="1064518"/>
                          <a:pt x="237725" y="1064518"/>
                          <a:pt x="237725" y="1064518"/>
                        </a:cubicBezTo>
                        <a:cubicBezTo>
                          <a:pt x="245725" y="1047182"/>
                          <a:pt x="254108" y="1026227"/>
                          <a:pt x="262966" y="1002986"/>
                        </a:cubicBezTo>
                        <a:lnTo>
                          <a:pt x="262966" y="1002986"/>
                        </a:lnTo>
                        <a:cubicBezTo>
                          <a:pt x="262966" y="1002986"/>
                          <a:pt x="262966" y="1002891"/>
                          <a:pt x="262966" y="1002891"/>
                        </a:cubicBezTo>
                        <a:cubicBezTo>
                          <a:pt x="282778" y="950408"/>
                          <a:pt x="304400" y="886019"/>
                          <a:pt x="326212" y="823440"/>
                        </a:cubicBezTo>
                        <a:cubicBezTo>
                          <a:pt x="326307" y="823249"/>
                          <a:pt x="326307" y="823154"/>
                          <a:pt x="326402" y="822964"/>
                        </a:cubicBezTo>
                        <a:cubicBezTo>
                          <a:pt x="327641" y="819439"/>
                          <a:pt x="328783" y="816010"/>
                          <a:pt x="330022" y="812581"/>
                        </a:cubicBezTo>
                        <a:cubicBezTo>
                          <a:pt x="330498" y="811153"/>
                          <a:pt x="330974" y="809724"/>
                          <a:pt x="331546" y="808390"/>
                        </a:cubicBezTo>
                        <a:cubicBezTo>
                          <a:pt x="333165" y="803723"/>
                          <a:pt x="334879" y="799056"/>
                          <a:pt x="336499" y="794389"/>
                        </a:cubicBezTo>
                        <a:cubicBezTo>
                          <a:pt x="337356" y="791817"/>
                          <a:pt x="338308" y="789340"/>
                          <a:pt x="339166" y="786769"/>
                        </a:cubicBezTo>
                        <a:cubicBezTo>
                          <a:pt x="340023" y="784387"/>
                          <a:pt x="340880" y="782006"/>
                          <a:pt x="341737" y="779720"/>
                        </a:cubicBezTo>
                        <a:cubicBezTo>
                          <a:pt x="343261" y="775434"/>
                          <a:pt x="344785" y="771243"/>
                          <a:pt x="346309" y="767052"/>
                        </a:cubicBezTo>
                        <a:cubicBezTo>
                          <a:pt x="346976" y="765242"/>
                          <a:pt x="347548" y="763528"/>
                          <a:pt x="348215" y="761813"/>
                        </a:cubicBezTo>
                        <a:cubicBezTo>
                          <a:pt x="349358" y="758670"/>
                          <a:pt x="350500" y="755431"/>
                          <a:pt x="351739" y="752288"/>
                        </a:cubicBezTo>
                        <a:cubicBezTo>
                          <a:pt x="352406" y="750478"/>
                          <a:pt x="353072" y="748669"/>
                          <a:pt x="353739" y="746859"/>
                        </a:cubicBezTo>
                        <a:cubicBezTo>
                          <a:pt x="355358" y="742573"/>
                          <a:pt x="356882" y="738286"/>
                          <a:pt x="358501" y="734095"/>
                        </a:cubicBezTo>
                        <a:cubicBezTo>
                          <a:pt x="359073" y="732571"/>
                          <a:pt x="359644" y="731047"/>
                          <a:pt x="360216" y="729523"/>
                        </a:cubicBezTo>
                        <a:cubicBezTo>
                          <a:pt x="361454" y="726190"/>
                          <a:pt x="362788" y="722761"/>
                          <a:pt x="364026" y="719522"/>
                        </a:cubicBezTo>
                        <a:cubicBezTo>
                          <a:pt x="364598" y="718189"/>
                          <a:pt x="365074" y="716760"/>
                          <a:pt x="365645" y="715426"/>
                        </a:cubicBezTo>
                        <a:cubicBezTo>
                          <a:pt x="367265" y="711235"/>
                          <a:pt x="368884" y="707044"/>
                          <a:pt x="370503" y="703044"/>
                        </a:cubicBezTo>
                        <a:cubicBezTo>
                          <a:pt x="371075" y="701710"/>
                          <a:pt x="371551" y="700377"/>
                          <a:pt x="372122" y="699043"/>
                        </a:cubicBezTo>
                        <a:cubicBezTo>
                          <a:pt x="373551" y="695614"/>
                          <a:pt x="374884" y="692185"/>
                          <a:pt x="376313" y="688851"/>
                        </a:cubicBezTo>
                        <a:cubicBezTo>
                          <a:pt x="376694" y="687899"/>
                          <a:pt x="377075" y="686947"/>
                          <a:pt x="377456" y="686089"/>
                        </a:cubicBezTo>
                        <a:cubicBezTo>
                          <a:pt x="379075" y="682089"/>
                          <a:pt x="380790" y="678184"/>
                          <a:pt x="382409" y="674374"/>
                        </a:cubicBezTo>
                        <a:cubicBezTo>
                          <a:pt x="382885" y="673231"/>
                          <a:pt x="383362" y="672088"/>
                          <a:pt x="383838" y="671040"/>
                        </a:cubicBezTo>
                        <a:cubicBezTo>
                          <a:pt x="385362" y="667420"/>
                          <a:pt x="386981" y="663896"/>
                          <a:pt x="388505" y="660372"/>
                        </a:cubicBezTo>
                        <a:cubicBezTo>
                          <a:pt x="388696" y="659991"/>
                          <a:pt x="388886" y="659610"/>
                          <a:pt x="388982" y="659229"/>
                        </a:cubicBezTo>
                        <a:cubicBezTo>
                          <a:pt x="390601" y="655609"/>
                          <a:pt x="392315" y="652085"/>
                          <a:pt x="393934" y="648656"/>
                        </a:cubicBezTo>
                        <a:cubicBezTo>
                          <a:pt x="394411" y="647704"/>
                          <a:pt x="394792" y="646751"/>
                          <a:pt x="395268" y="645799"/>
                        </a:cubicBezTo>
                        <a:cubicBezTo>
                          <a:pt x="396887" y="642370"/>
                          <a:pt x="398602" y="639036"/>
                          <a:pt x="400221" y="635797"/>
                        </a:cubicBezTo>
                        <a:cubicBezTo>
                          <a:pt x="400411" y="635416"/>
                          <a:pt x="400602" y="635035"/>
                          <a:pt x="400888" y="634559"/>
                        </a:cubicBezTo>
                        <a:cubicBezTo>
                          <a:pt x="402412" y="631701"/>
                          <a:pt x="403841" y="628939"/>
                          <a:pt x="405269" y="626177"/>
                        </a:cubicBezTo>
                        <a:cubicBezTo>
                          <a:pt x="405650" y="625415"/>
                          <a:pt x="406031" y="624653"/>
                          <a:pt x="406508" y="623986"/>
                        </a:cubicBezTo>
                        <a:cubicBezTo>
                          <a:pt x="408127" y="621129"/>
                          <a:pt x="409651" y="618367"/>
                          <a:pt x="411270" y="615700"/>
                        </a:cubicBezTo>
                        <a:cubicBezTo>
                          <a:pt x="411556" y="615223"/>
                          <a:pt x="411842" y="614747"/>
                          <a:pt x="412127" y="614366"/>
                        </a:cubicBezTo>
                        <a:cubicBezTo>
                          <a:pt x="413556" y="612080"/>
                          <a:pt x="414890" y="609889"/>
                          <a:pt x="416223" y="607889"/>
                        </a:cubicBezTo>
                        <a:cubicBezTo>
                          <a:pt x="416604" y="607413"/>
                          <a:pt x="416890" y="606841"/>
                          <a:pt x="417271" y="606365"/>
                        </a:cubicBezTo>
                        <a:cubicBezTo>
                          <a:pt x="418795" y="604079"/>
                          <a:pt x="420319" y="601984"/>
                          <a:pt x="421843" y="599983"/>
                        </a:cubicBezTo>
                        <a:cubicBezTo>
                          <a:pt x="422128" y="599698"/>
                          <a:pt x="422319" y="599412"/>
                          <a:pt x="422605" y="599031"/>
                        </a:cubicBezTo>
                        <a:cubicBezTo>
                          <a:pt x="452704" y="608842"/>
                          <a:pt x="482612" y="615985"/>
                          <a:pt x="504043" y="614747"/>
                        </a:cubicBezTo>
                        <a:cubicBezTo>
                          <a:pt x="559384" y="611413"/>
                          <a:pt x="649204" y="962981"/>
                          <a:pt x="710260" y="1097950"/>
                        </a:cubicBezTo>
                        <a:cubicBezTo>
                          <a:pt x="715499" y="1109571"/>
                          <a:pt x="720547" y="1119477"/>
                          <a:pt x="725309" y="1127478"/>
                        </a:cubicBezTo>
                        <a:cubicBezTo>
                          <a:pt x="727500" y="1131383"/>
                          <a:pt x="729691" y="1134717"/>
                          <a:pt x="731786" y="1137574"/>
                        </a:cubicBezTo>
                        <a:close/>
                      </a:path>
                    </a:pathLst>
                  </a:custGeom>
                  <a:solidFill>
                    <a:srgbClr val="3B2B34"/>
                  </a:solidFill>
                  <a:ln w="9525" cap="flat">
                    <a:noFill/>
                    <a:prstDash val="solid"/>
                    <a:miter/>
                  </a:ln>
                </p:spPr>
                <p:txBody>
                  <a:bodyPr rtlCol="0" anchor="ctr"/>
                  <a:lstStyle/>
                  <a:p>
                    <a:endParaRPr lang="zh-CN" altLang="en-US"/>
                  </a:p>
                </p:txBody>
              </p:sp>
            </p:grpSp>
            <p:grpSp>
              <p:nvGrpSpPr>
                <p:cNvPr id="184" name="组合 183">
                  <a:extLst>
                    <a:ext uri="{FF2B5EF4-FFF2-40B4-BE49-F238E27FC236}">
                      <a16:creationId xmlns:a16="http://schemas.microsoft.com/office/drawing/2014/main" id="{A662B512-8EEE-2A48-898B-7F11F1C0E7DD}"/>
                    </a:ext>
                  </a:extLst>
                </p:cNvPr>
                <p:cNvGrpSpPr/>
                <p:nvPr/>
              </p:nvGrpSpPr>
              <p:grpSpPr>
                <a:xfrm>
                  <a:off x="6625268" y="4886902"/>
                  <a:ext cx="1448250" cy="384806"/>
                  <a:chOff x="6625268" y="4886902"/>
                  <a:chExt cx="1448250" cy="384806"/>
                </a:xfrm>
              </p:grpSpPr>
              <p:grpSp>
                <p:nvGrpSpPr>
                  <p:cNvPr id="185" name="组合 184">
                    <a:extLst>
                      <a:ext uri="{FF2B5EF4-FFF2-40B4-BE49-F238E27FC236}">
                        <a16:creationId xmlns:a16="http://schemas.microsoft.com/office/drawing/2014/main" id="{49A1850C-AC5D-FEEF-80FB-1DA3B7E7DFCC}"/>
                      </a:ext>
                    </a:extLst>
                  </p:cNvPr>
                  <p:cNvGrpSpPr/>
                  <p:nvPr/>
                </p:nvGrpSpPr>
                <p:grpSpPr>
                  <a:xfrm>
                    <a:off x="7610717" y="4921746"/>
                    <a:ext cx="462802" cy="349963"/>
                    <a:chOff x="7610717" y="4921746"/>
                    <a:chExt cx="462802" cy="349963"/>
                  </a:xfrm>
                </p:grpSpPr>
                <p:sp>
                  <p:nvSpPr>
                    <p:cNvPr id="204" name="任意多边形 191">
                      <a:extLst>
                        <a:ext uri="{FF2B5EF4-FFF2-40B4-BE49-F238E27FC236}">
                          <a16:creationId xmlns:a16="http://schemas.microsoft.com/office/drawing/2014/main" id="{76FC2C93-8DBD-E826-DCA4-84459FD46436}"/>
                        </a:ext>
                      </a:extLst>
                    </p:cNvPr>
                    <p:cNvSpPr/>
                    <p:nvPr/>
                  </p:nvSpPr>
                  <p:spPr>
                    <a:xfrm>
                      <a:off x="7864316" y="4978672"/>
                      <a:ext cx="73177" cy="93675"/>
                    </a:xfrm>
                    <a:custGeom>
                      <a:avLst/>
                      <a:gdLst>
                        <a:gd name="connsiteX0" fmla="*/ 6477 w 73177"/>
                        <a:gd name="connsiteY0" fmla="*/ 62243 h 93675"/>
                        <a:gd name="connsiteX1" fmla="*/ 15812 w 73177"/>
                        <a:gd name="connsiteY1" fmla="*/ 80055 h 93675"/>
                        <a:gd name="connsiteX2" fmla="*/ 15621 w 73177"/>
                        <a:gd name="connsiteY2" fmla="*/ 82246 h 93675"/>
                        <a:gd name="connsiteX3" fmla="*/ 17907 w 73177"/>
                        <a:gd name="connsiteY3" fmla="*/ 91771 h 93675"/>
                        <a:gd name="connsiteX4" fmla="*/ 18288 w 73177"/>
                        <a:gd name="connsiteY4" fmla="*/ 93676 h 93675"/>
                        <a:gd name="connsiteX5" fmla="*/ 71723 w 73177"/>
                        <a:gd name="connsiteY5" fmla="*/ 83484 h 93675"/>
                        <a:gd name="connsiteX6" fmla="*/ 72485 w 73177"/>
                        <a:gd name="connsiteY6" fmla="*/ 44718 h 93675"/>
                        <a:gd name="connsiteX7" fmla="*/ 50863 w 73177"/>
                        <a:gd name="connsiteY7" fmla="*/ 1855 h 93675"/>
                        <a:gd name="connsiteX8" fmla="*/ 21241 w 73177"/>
                        <a:gd name="connsiteY8" fmla="*/ 6998 h 93675"/>
                        <a:gd name="connsiteX9" fmla="*/ 0 w 73177"/>
                        <a:gd name="connsiteY9" fmla="*/ 21286 h 93675"/>
                        <a:gd name="connsiteX10" fmla="*/ 5429 w 73177"/>
                        <a:gd name="connsiteY10" fmla="*/ 61577 h 93675"/>
                        <a:gd name="connsiteX11" fmla="*/ 6477 w 73177"/>
                        <a:gd name="connsiteY11" fmla="*/ 62243 h 9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177" h="93675">
                          <a:moveTo>
                            <a:pt x="6477" y="62243"/>
                          </a:moveTo>
                          <a:cubicBezTo>
                            <a:pt x="11716" y="66815"/>
                            <a:pt x="15335" y="73006"/>
                            <a:pt x="15812" y="80055"/>
                          </a:cubicBezTo>
                          <a:cubicBezTo>
                            <a:pt x="15812" y="80817"/>
                            <a:pt x="15621" y="81484"/>
                            <a:pt x="15621" y="82246"/>
                          </a:cubicBezTo>
                          <a:cubicBezTo>
                            <a:pt x="16383" y="85389"/>
                            <a:pt x="17240" y="88628"/>
                            <a:pt x="17907" y="91771"/>
                          </a:cubicBezTo>
                          <a:cubicBezTo>
                            <a:pt x="17907" y="91771"/>
                            <a:pt x="18097" y="92533"/>
                            <a:pt x="18288" y="93676"/>
                          </a:cubicBezTo>
                          <a:cubicBezTo>
                            <a:pt x="35433" y="87770"/>
                            <a:pt x="53435" y="84627"/>
                            <a:pt x="71723" y="83484"/>
                          </a:cubicBezTo>
                          <a:cubicBezTo>
                            <a:pt x="73343" y="70816"/>
                            <a:pt x="73628" y="57767"/>
                            <a:pt x="72485" y="44718"/>
                          </a:cubicBezTo>
                          <a:cubicBezTo>
                            <a:pt x="70961" y="27858"/>
                            <a:pt x="65056" y="8046"/>
                            <a:pt x="50863" y="1855"/>
                          </a:cubicBezTo>
                          <a:cubicBezTo>
                            <a:pt x="40767" y="-2622"/>
                            <a:pt x="30194" y="1760"/>
                            <a:pt x="21241" y="6998"/>
                          </a:cubicBezTo>
                          <a:cubicBezTo>
                            <a:pt x="13906" y="11285"/>
                            <a:pt x="6763" y="16047"/>
                            <a:pt x="0" y="21286"/>
                          </a:cubicBezTo>
                          <a:cubicBezTo>
                            <a:pt x="1905" y="34716"/>
                            <a:pt x="3715" y="48146"/>
                            <a:pt x="5429" y="61577"/>
                          </a:cubicBezTo>
                          <a:cubicBezTo>
                            <a:pt x="5905" y="61862"/>
                            <a:pt x="6287" y="62053"/>
                            <a:pt x="6477" y="62243"/>
                          </a:cubicBezTo>
                          <a:close/>
                        </a:path>
                      </a:pathLst>
                    </a:custGeom>
                    <a:solidFill>
                      <a:srgbClr val="E71F67"/>
                    </a:solidFill>
                    <a:ln w="9525" cap="flat">
                      <a:noFill/>
                      <a:prstDash val="solid"/>
                      <a:miter/>
                    </a:ln>
                  </p:spPr>
                  <p:txBody>
                    <a:bodyPr rtlCol="0" anchor="ctr"/>
                    <a:lstStyle/>
                    <a:p>
                      <a:endParaRPr lang="zh-CN" altLang="en-US"/>
                    </a:p>
                  </p:txBody>
                </p:sp>
                <p:sp>
                  <p:nvSpPr>
                    <p:cNvPr id="205" name="任意多边形 192">
                      <a:extLst>
                        <a:ext uri="{FF2B5EF4-FFF2-40B4-BE49-F238E27FC236}">
                          <a16:creationId xmlns:a16="http://schemas.microsoft.com/office/drawing/2014/main" id="{EA286C2E-E494-D48E-6A6A-6440A4F9D058}"/>
                        </a:ext>
                      </a:extLst>
                    </p:cNvPr>
                    <p:cNvSpPr/>
                    <p:nvPr/>
                  </p:nvSpPr>
                  <p:spPr>
                    <a:xfrm>
                      <a:off x="7684198" y="5259514"/>
                      <a:ext cx="11811" cy="10096"/>
                    </a:xfrm>
                    <a:custGeom>
                      <a:avLst/>
                      <a:gdLst>
                        <a:gd name="connsiteX0" fmla="*/ 0 w 11811"/>
                        <a:gd name="connsiteY0" fmla="*/ 0 h 10096"/>
                        <a:gd name="connsiteX1" fmla="*/ 2953 w 11811"/>
                        <a:gd name="connsiteY1" fmla="*/ 3905 h 10096"/>
                        <a:gd name="connsiteX2" fmla="*/ 11811 w 11811"/>
                        <a:gd name="connsiteY2" fmla="*/ 10096 h 10096"/>
                        <a:gd name="connsiteX3" fmla="*/ 2953 w 11811"/>
                        <a:gd name="connsiteY3" fmla="*/ 3905 h 10096"/>
                        <a:gd name="connsiteX4" fmla="*/ 0 w 11811"/>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 h="10096">
                          <a:moveTo>
                            <a:pt x="0" y="0"/>
                          </a:moveTo>
                          <a:cubicBezTo>
                            <a:pt x="857" y="1429"/>
                            <a:pt x="1810" y="2762"/>
                            <a:pt x="2953" y="3905"/>
                          </a:cubicBezTo>
                          <a:cubicBezTo>
                            <a:pt x="5525" y="6858"/>
                            <a:pt x="8573" y="8763"/>
                            <a:pt x="11811" y="10096"/>
                          </a:cubicBezTo>
                          <a:cubicBezTo>
                            <a:pt x="8573" y="8763"/>
                            <a:pt x="5620" y="6858"/>
                            <a:pt x="2953" y="3905"/>
                          </a:cubicBezTo>
                          <a:cubicBezTo>
                            <a:pt x="1810" y="2762"/>
                            <a:pt x="857" y="1429"/>
                            <a:pt x="0" y="0"/>
                          </a:cubicBezTo>
                          <a:close/>
                        </a:path>
                      </a:pathLst>
                    </a:custGeom>
                    <a:solidFill>
                      <a:srgbClr val="F27585"/>
                    </a:solidFill>
                    <a:ln w="9525" cap="flat">
                      <a:noFill/>
                      <a:prstDash val="solid"/>
                      <a:miter/>
                    </a:ln>
                  </p:spPr>
                  <p:txBody>
                    <a:bodyPr rtlCol="0" anchor="ctr"/>
                    <a:lstStyle/>
                    <a:p>
                      <a:endParaRPr lang="zh-CN" altLang="en-US"/>
                    </a:p>
                  </p:txBody>
                </p:sp>
                <p:sp>
                  <p:nvSpPr>
                    <p:cNvPr id="206" name="任意多边形 193">
                      <a:extLst>
                        <a:ext uri="{FF2B5EF4-FFF2-40B4-BE49-F238E27FC236}">
                          <a16:creationId xmlns:a16="http://schemas.microsoft.com/office/drawing/2014/main" id="{C15F8095-4985-1BBA-CC9A-20B8F0C22B5D}"/>
                        </a:ext>
                      </a:extLst>
                    </p:cNvPr>
                    <p:cNvSpPr/>
                    <p:nvPr/>
                  </p:nvSpPr>
                  <p:spPr>
                    <a:xfrm>
                      <a:off x="7706677" y="5267801"/>
                      <a:ext cx="21716" cy="3908"/>
                    </a:xfrm>
                    <a:custGeom>
                      <a:avLst/>
                      <a:gdLst>
                        <a:gd name="connsiteX0" fmla="*/ 0 w 21716"/>
                        <a:gd name="connsiteY0" fmla="*/ 3905 h 3908"/>
                        <a:gd name="connsiteX1" fmla="*/ 21717 w 21716"/>
                        <a:gd name="connsiteY1" fmla="*/ 0 h 3908"/>
                        <a:gd name="connsiteX2" fmla="*/ 21717 w 21716"/>
                        <a:gd name="connsiteY2" fmla="*/ 0 h 3908"/>
                        <a:gd name="connsiteX3" fmla="*/ 21717 w 21716"/>
                        <a:gd name="connsiteY3" fmla="*/ 0 h 3908"/>
                        <a:gd name="connsiteX4" fmla="*/ 0 w 21716"/>
                        <a:gd name="connsiteY4" fmla="*/ 3905 h 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6" h="3908">
                          <a:moveTo>
                            <a:pt x="0" y="3905"/>
                          </a:moveTo>
                          <a:cubicBezTo>
                            <a:pt x="7239" y="4001"/>
                            <a:pt x="14954" y="2096"/>
                            <a:pt x="21717" y="0"/>
                          </a:cubicBezTo>
                          <a:cubicBezTo>
                            <a:pt x="21717" y="0"/>
                            <a:pt x="21717" y="0"/>
                            <a:pt x="21717" y="0"/>
                          </a:cubicBezTo>
                          <a:cubicBezTo>
                            <a:pt x="21717" y="0"/>
                            <a:pt x="21717" y="0"/>
                            <a:pt x="21717" y="0"/>
                          </a:cubicBezTo>
                          <a:cubicBezTo>
                            <a:pt x="14859" y="2096"/>
                            <a:pt x="7239" y="4001"/>
                            <a:pt x="0" y="3905"/>
                          </a:cubicBezTo>
                          <a:close/>
                        </a:path>
                      </a:pathLst>
                    </a:custGeom>
                    <a:solidFill>
                      <a:srgbClr val="F27585"/>
                    </a:solidFill>
                    <a:ln w="9525" cap="flat">
                      <a:noFill/>
                      <a:prstDash val="solid"/>
                      <a:miter/>
                    </a:ln>
                  </p:spPr>
                  <p:txBody>
                    <a:bodyPr rtlCol="0" anchor="ctr"/>
                    <a:lstStyle/>
                    <a:p>
                      <a:endParaRPr lang="zh-CN" altLang="en-US"/>
                    </a:p>
                  </p:txBody>
                </p:sp>
                <p:sp>
                  <p:nvSpPr>
                    <p:cNvPr id="207" name="任意多边形 194">
                      <a:extLst>
                        <a:ext uri="{FF2B5EF4-FFF2-40B4-BE49-F238E27FC236}">
                          <a16:creationId xmlns:a16="http://schemas.microsoft.com/office/drawing/2014/main" id="{2344F6E2-0558-3BE4-CCE1-3F316040FDC6}"/>
                        </a:ext>
                      </a:extLst>
                    </p:cNvPr>
                    <p:cNvSpPr/>
                    <p:nvPr/>
                  </p:nvSpPr>
                  <p:spPr>
                    <a:xfrm>
                      <a:off x="8064912" y="5088255"/>
                      <a:ext cx="4286" cy="7238"/>
                    </a:xfrm>
                    <a:custGeom>
                      <a:avLst/>
                      <a:gdLst>
                        <a:gd name="connsiteX0" fmla="*/ 0 w 4286"/>
                        <a:gd name="connsiteY0" fmla="*/ 0 h 7238"/>
                        <a:gd name="connsiteX1" fmla="*/ 4286 w 4286"/>
                        <a:gd name="connsiteY1" fmla="*/ 7239 h 7238"/>
                        <a:gd name="connsiteX2" fmla="*/ 0 w 4286"/>
                        <a:gd name="connsiteY2" fmla="*/ 0 h 7238"/>
                      </a:gdLst>
                      <a:ahLst/>
                      <a:cxnLst>
                        <a:cxn ang="0">
                          <a:pos x="connsiteX0" y="connsiteY0"/>
                        </a:cxn>
                        <a:cxn ang="0">
                          <a:pos x="connsiteX1" y="connsiteY1"/>
                        </a:cxn>
                        <a:cxn ang="0">
                          <a:pos x="connsiteX2" y="connsiteY2"/>
                        </a:cxn>
                      </a:cxnLst>
                      <a:rect l="l" t="t" r="r" b="b"/>
                      <a:pathLst>
                        <a:path w="4286" h="7238">
                          <a:moveTo>
                            <a:pt x="0" y="0"/>
                          </a:moveTo>
                          <a:cubicBezTo>
                            <a:pt x="1619" y="2286"/>
                            <a:pt x="3048" y="4667"/>
                            <a:pt x="4286" y="7239"/>
                          </a:cubicBezTo>
                          <a:cubicBezTo>
                            <a:pt x="3048" y="4667"/>
                            <a:pt x="1619" y="2191"/>
                            <a:pt x="0" y="0"/>
                          </a:cubicBezTo>
                          <a:close/>
                        </a:path>
                      </a:pathLst>
                    </a:custGeom>
                    <a:solidFill>
                      <a:srgbClr val="F27585"/>
                    </a:solidFill>
                    <a:ln w="9525" cap="flat">
                      <a:noFill/>
                      <a:prstDash val="solid"/>
                      <a:miter/>
                    </a:ln>
                  </p:spPr>
                  <p:txBody>
                    <a:bodyPr rtlCol="0" anchor="ctr"/>
                    <a:lstStyle/>
                    <a:p>
                      <a:endParaRPr lang="zh-CN" altLang="en-US"/>
                    </a:p>
                  </p:txBody>
                </p:sp>
                <p:sp>
                  <p:nvSpPr>
                    <p:cNvPr id="208" name="任意多边形 195">
                      <a:extLst>
                        <a:ext uri="{FF2B5EF4-FFF2-40B4-BE49-F238E27FC236}">
                          <a16:creationId xmlns:a16="http://schemas.microsoft.com/office/drawing/2014/main" id="{2E8A2C7B-2029-0849-9285-C29CACCC69FF}"/>
                        </a:ext>
                      </a:extLst>
                    </p:cNvPr>
                    <p:cNvSpPr/>
                    <p:nvPr/>
                  </p:nvSpPr>
                  <p:spPr>
                    <a:xfrm>
                      <a:off x="7610717" y="4921746"/>
                      <a:ext cx="454195" cy="272236"/>
                    </a:xfrm>
                    <a:custGeom>
                      <a:avLst/>
                      <a:gdLst>
                        <a:gd name="connsiteX0" fmla="*/ 19855 w 454195"/>
                        <a:gd name="connsiteY0" fmla="*/ 165461 h 272236"/>
                        <a:gd name="connsiteX1" fmla="*/ 55670 w 454195"/>
                        <a:gd name="connsiteY1" fmla="*/ 167842 h 272236"/>
                        <a:gd name="connsiteX2" fmla="*/ 96627 w 454195"/>
                        <a:gd name="connsiteY2" fmla="*/ 194513 h 272236"/>
                        <a:gd name="connsiteX3" fmla="*/ 104437 w 454195"/>
                        <a:gd name="connsiteY3" fmla="*/ 223373 h 272236"/>
                        <a:gd name="connsiteX4" fmla="*/ 100342 w 454195"/>
                        <a:gd name="connsiteY4" fmla="*/ 234232 h 272236"/>
                        <a:gd name="connsiteX5" fmla="*/ 156539 w 454195"/>
                        <a:gd name="connsiteY5" fmla="*/ 268807 h 272236"/>
                        <a:gd name="connsiteX6" fmla="*/ 164064 w 454195"/>
                        <a:gd name="connsiteY6" fmla="*/ 272236 h 272236"/>
                        <a:gd name="connsiteX7" fmla="*/ 172446 w 454195"/>
                        <a:gd name="connsiteY7" fmla="*/ 269188 h 272236"/>
                        <a:gd name="connsiteX8" fmla="*/ 454195 w 454195"/>
                        <a:gd name="connsiteY8" fmla="*/ 166509 h 272236"/>
                        <a:gd name="connsiteX9" fmla="*/ 433526 w 454195"/>
                        <a:gd name="connsiteY9" fmla="*/ 152412 h 272236"/>
                        <a:gd name="connsiteX10" fmla="*/ 424096 w 454195"/>
                        <a:gd name="connsiteY10" fmla="*/ 150221 h 272236"/>
                        <a:gd name="connsiteX11" fmla="*/ 325513 w 454195"/>
                        <a:gd name="connsiteY11" fmla="*/ 140601 h 272236"/>
                        <a:gd name="connsiteX12" fmla="*/ 272078 w 454195"/>
                        <a:gd name="connsiteY12" fmla="*/ 150793 h 272236"/>
                        <a:gd name="connsiteX13" fmla="*/ 272649 w 454195"/>
                        <a:gd name="connsiteY13" fmla="*/ 153459 h 272236"/>
                        <a:gd name="connsiteX14" fmla="*/ 257600 w 454195"/>
                        <a:gd name="connsiteY14" fmla="*/ 159365 h 272236"/>
                        <a:gd name="connsiteX15" fmla="*/ 257504 w 454195"/>
                        <a:gd name="connsiteY15" fmla="*/ 159460 h 272236"/>
                        <a:gd name="connsiteX16" fmla="*/ 250361 w 454195"/>
                        <a:gd name="connsiteY16" fmla="*/ 163175 h 272236"/>
                        <a:gd name="connsiteX17" fmla="*/ 243217 w 454195"/>
                        <a:gd name="connsiteY17" fmla="*/ 166509 h 272236"/>
                        <a:gd name="connsiteX18" fmla="*/ 230834 w 454195"/>
                        <a:gd name="connsiteY18" fmla="*/ 172414 h 272236"/>
                        <a:gd name="connsiteX19" fmla="*/ 225119 w 454195"/>
                        <a:gd name="connsiteY19" fmla="*/ 175272 h 272236"/>
                        <a:gd name="connsiteX20" fmla="*/ 169398 w 454195"/>
                        <a:gd name="connsiteY20" fmla="*/ 213943 h 272236"/>
                        <a:gd name="connsiteX21" fmla="*/ 158444 w 454195"/>
                        <a:gd name="connsiteY21" fmla="*/ 198037 h 272236"/>
                        <a:gd name="connsiteX22" fmla="*/ 182161 w 454195"/>
                        <a:gd name="connsiteY22" fmla="*/ 179558 h 272236"/>
                        <a:gd name="connsiteX23" fmla="*/ 173399 w 454195"/>
                        <a:gd name="connsiteY23" fmla="*/ 162223 h 272236"/>
                        <a:gd name="connsiteX24" fmla="*/ 173399 w 454195"/>
                        <a:gd name="connsiteY24" fmla="*/ 161556 h 272236"/>
                        <a:gd name="connsiteX25" fmla="*/ 171875 w 454195"/>
                        <a:gd name="connsiteY25" fmla="*/ 147459 h 272236"/>
                        <a:gd name="connsiteX26" fmla="*/ 179113 w 454195"/>
                        <a:gd name="connsiteY26" fmla="*/ 132219 h 272236"/>
                        <a:gd name="connsiteX27" fmla="*/ 201593 w 454195"/>
                        <a:gd name="connsiteY27" fmla="*/ 117169 h 272236"/>
                        <a:gd name="connsiteX28" fmla="*/ 220166 w 454195"/>
                        <a:gd name="connsiteY28" fmla="*/ 112407 h 272236"/>
                        <a:gd name="connsiteX29" fmla="*/ 228834 w 454195"/>
                        <a:gd name="connsiteY29" fmla="*/ 111550 h 272236"/>
                        <a:gd name="connsiteX30" fmla="*/ 259409 w 454195"/>
                        <a:gd name="connsiteY30" fmla="*/ 118884 h 272236"/>
                        <a:gd name="connsiteX31" fmla="*/ 253980 w 454195"/>
                        <a:gd name="connsiteY31" fmla="*/ 78593 h 272236"/>
                        <a:gd name="connsiteX32" fmla="*/ 250075 w 454195"/>
                        <a:gd name="connsiteY32" fmla="*/ 50494 h 272236"/>
                        <a:gd name="connsiteX33" fmla="*/ 226358 w 454195"/>
                        <a:gd name="connsiteY33" fmla="*/ 3726 h 272236"/>
                        <a:gd name="connsiteX34" fmla="*/ 191686 w 454195"/>
                        <a:gd name="connsiteY34" fmla="*/ 5917 h 272236"/>
                        <a:gd name="connsiteX35" fmla="*/ 157492 w 454195"/>
                        <a:gd name="connsiteY35" fmla="*/ 63639 h 272236"/>
                        <a:gd name="connsiteX36" fmla="*/ 131488 w 454195"/>
                        <a:gd name="connsiteY36" fmla="*/ 143268 h 272236"/>
                        <a:gd name="connsiteX37" fmla="*/ 61003 w 454195"/>
                        <a:gd name="connsiteY37" fmla="*/ 97643 h 272236"/>
                        <a:gd name="connsiteX38" fmla="*/ 5949 w 454195"/>
                        <a:gd name="connsiteY38" fmla="*/ 118598 h 272236"/>
                        <a:gd name="connsiteX39" fmla="*/ 234 w 454195"/>
                        <a:gd name="connsiteY39" fmla="*/ 126599 h 272236"/>
                        <a:gd name="connsiteX40" fmla="*/ 1949 w 454195"/>
                        <a:gd name="connsiteY40" fmla="*/ 137553 h 272236"/>
                        <a:gd name="connsiteX41" fmla="*/ 12331 w 454195"/>
                        <a:gd name="connsiteY41" fmla="*/ 167176 h 272236"/>
                        <a:gd name="connsiteX42" fmla="*/ 7854 w 454195"/>
                        <a:gd name="connsiteY42" fmla="*/ 154412 h 272236"/>
                        <a:gd name="connsiteX43" fmla="*/ 19855 w 454195"/>
                        <a:gd name="connsiteY43" fmla="*/ 165461 h 27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195" h="272236">
                          <a:moveTo>
                            <a:pt x="19855" y="165461"/>
                          </a:moveTo>
                          <a:cubicBezTo>
                            <a:pt x="31762" y="163461"/>
                            <a:pt x="43954" y="164032"/>
                            <a:pt x="55670" y="167842"/>
                          </a:cubicBezTo>
                          <a:cubicBezTo>
                            <a:pt x="71386" y="172986"/>
                            <a:pt x="86150" y="181558"/>
                            <a:pt x="96627" y="194513"/>
                          </a:cubicBezTo>
                          <a:cubicBezTo>
                            <a:pt x="103199" y="202609"/>
                            <a:pt x="106057" y="213086"/>
                            <a:pt x="104437" y="223373"/>
                          </a:cubicBezTo>
                          <a:cubicBezTo>
                            <a:pt x="103866" y="227278"/>
                            <a:pt x="102342" y="230898"/>
                            <a:pt x="100342" y="234232"/>
                          </a:cubicBezTo>
                          <a:cubicBezTo>
                            <a:pt x="117963" y="247090"/>
                            <a:pt x="136442" y="258901"/>
                            <a:pt x="156539" y="268807"/>
                          </a:cubicBezTo>
                          <a:cubicBezTo>
                            <a:pt x="159016" y="270046"/>
                            <a:pt x="161587" y="271093"/>
                            <a:pt x="164064" y="272236"/>
                          </a:cubicBezTo>
                          <a:cubicBezTo>
                            <a:pt x="166826" y="271189"/>
                            <a:pt x="169684" y="270141"/>
                            <a:pt x="172446" y="269188"/>
                          </a:cubicBezTo>
                          <a:cubicBezTo>
                            <a:pt x="266267" y="234613"/>
                            <a:pt x="360088" y="200227"/>
                            <a:pt x="454195" y="166509"/>
                          </a:cubicBezTo>
                          <a:cubicBezTo>
                            <a:pt x="449243" y="159746"/>
                            <a:pt x="442385" y="154603"/>
                            <a:pt x="433526" y="152412"/>
                          </a:cubicBezTo>
                          <a:cubicBezTo>
                            <a:pt x="430383" y="151650"/>
                            <a:pt x="427240" y="150888"/>
                            <a:pt x="424096" y="150221"/>
                          </a:cubicBezTo>
                          <a:cubicBezTo>
                            <a:pt x="391521" y="143173"/>
                            <a:pt x="357898" y="138696"/>
                            <a:pt x="325513" y="140601"/>
                          </a:cubicBezTo>
                          <a:cubicBezTo>
                            <a:pt x="307225" y="141649"/>
                            <a:pt x="289223" y="144792"/>
                            <a:pt x="272078" y="150793"/>
                          </a:cubicBezTo>
                          <a:cubicBezTo>
                            <a:pt x="272268" y="151555"/>
                            <a:pt x="272459" y="152507"/>
                            <a:pt x="272649" y="153459"/>
                          </a:cubicBezTo>
                          <a:cubicBezTo>
                            <a:pt x="267601" y="155269"/>
                            <a:pt x="262553" y="157270"/>
                            <a:pt x="257600" y="159365"/>
                          </a:cubicBezTo>
                          <a:cubicBezTo>
                            <a:pt x="257600" y="159365"/>
                            <a:pt x="257600" y="159365"/>
                            <a:pt x="257504" y="159460"/>
                          </a:cubicBezTo>
                          <a:cubicBezTo>
                            <a:pt x="255218" y="160889"/>
                            <a:pt x="252837" y="162032"/>
                            <a:pt x="250361" y="163175"/>
                          </a:cubicBezTo>
                          <a:cubicBezTo>
                            <a:pt x="247979" y="164318"/>
                            <a:pt x="245503" y="165366"/>
                            <a:pt x="243217" y="166509"/>
                          </a:cubicBezTo>
                          <a:cubicBezTo>
                            <a:pt x="239121" y="168509"/>
                            <a:pt x="235025" y="170414"/>
                            <a:pt x="230834" y="172414"/>
                          </a:cubicBezTo>
                          <a:cubicBezTo>
                            <a:pt x="228929" y="173367"/>
                            <a:pt x="227024" y="174319"/>
                            <a:pt x="225119" y="175272"/>
                          </a:cubicBezTo>
                          <a:cubicBezTo>
                            <a:pt x="205307" y="186226"/>
                            <a:pt x="186638" y="199180"/>
                            <a:pt x="169398" y="213943"/>
                          </a:cubicBezTo>
                          <a:cubicBezTo>
                            <a:pt x="159968" y="222040"/>
                            <a:pt x="149110" y="205942"/>
                            <a:pt x="158444" y="198037"/>
                          </a:cubicBezTo>
                          <a:cubicBezTo>
                            <a:pt x="166064" y="191559"/>
                            <a:pt x="173970" y="185368"/>
                            <a:pt x="182161" y="179558"/>
                          </a:cubicBezTo>
                          <a:cubicBezTo>
                            <a:pt x="177209" y="175176"/>
                            <a:pt x="174351" y="168985"/>
                            <a:pt x="173399" y="162223"/>
                          </a:cubicBezTo>
                          <a:cubicBezTo>
                            <a:pt x="173399" y="162032"/>
                            <a:pt x="173399" y="161842"/>
                            <a:pt x="173399" y="161556"/>
                          </a:cubicBezTo>
                          <a:cubicBezTo>
                            <a:pt x="171779" y="157079"/>
                            <a:pt x="171017" y="152602"/>
                            <a:pt x="171875" y="147459"/>
                          </a:cubicBezTo>
                          <a:cubicBezTo>
                            <a:pt x="172827" y="141744"/>
                            <a:pt x="175589" y="136696"/>
                            <a:pt x="179113" y="132219"/>
                          </a:cubicBezTo>
                          <a:cubicBezTo>
                            <a:pt x="184733" y="124980"/>
                            <a:pt x="193211" y="120408"/>
                            <a:pt x="201593" y="117169"/>
                          </a:cubicBezTo>
                          <a:cubicBezTo>
                            <a:pt x="207498" y="114883"/>
                            <a:pt x="213785" y="113359"/>
                            <a:pt x="220166" y="112407"/>
                          </a:cubicBezTo>
                          <a:cubicBezTo>
                            <a:pt x="223024" y="112026"/>
                            <a:pt x="225977" y="111645"/>
                            <a:pt x="228834" y="111550"/>
                          </a:cubicBezTo>
                          <a:cubicBezTo>
                            <a:pt x="239407" y="111073"/>
                            <a:pt x="250932" y="112026"/>
                            <a:pt x="259409" y="118884"/>
                          </a:cubicBezTo>
                          <a:cubicBezTo>
                            <a:pt x="257695" y="105454"/>
                            <a:pt x="255885" y="92023"/>
                            <a:pt x="253980" y="78593"/>
                          </a:cubicBezTo>
                          <a:cubicBezTo>
                            <a:pt x="252646" y="69259"/>
                            <a:pt x="251408" y="59924"/>
                            <a:pt x="250075" y="50494"/>
                          </a:cubicBezTo>
                          <a:cubicBezTo>
                            <a:pt x="247503" y="32587"/>
                            <a:pt x="243979" y="12871"/>
                            <a:pt x="226358" y="3726"/>
                          </a:cubicBezTo>
                          <a:cubicBezTo>
                            <a:pt x="214832" y="-2274"/>
                            <a:pt x="201974" y="-655"/>
                            <a:pt x="191686" y="5917"/>
                          </a:cubicBezTo>
                          <a:cubicBezTo>
                            <a:pt x="172636" y="17919"/>
                            <a:pt x="164731" y="41350"/>
                            <a:pt x="157492" y="63639"/>
                          </a:cubicBezTo>
                          <a:cubicBezTo>
                            <a:pt x="148824" y="90214"/>
                            <a:pt x="140156" y="116788"/>
                            <a:pt x="131488" y="143268"/>
                          </a:cubicBezTo>
                          <a:cubicBezTo>
                            <a:pt x="110819" y="122408"/>
                            <a:pt x="87864" y="100405"/>
                            <a:pt x="61003" y="97643"/>
                          </a:cubicBezTo>
                          <a:cubicBezTo>
                            <a:pt x="40620" y="95548"/>
                            <a:pt x="21379" y="105263"/>
                            <a:pt x="5949" y="118598"/>
                          </a:cubicBezTo>
                          <a:cubicBezTo>
                            <a:pt x="3473" y="120694"/>
                            <a:pt x="996" y="123170"/>
                            <a:pt x="234" y="126599"/>
                          </a:cubicBezTo>
                          <a:cubicBezTo>
                            <a:pt x="-528" y="130123"/>
                            <a:pt x="710" y="133933"/>
                            <a:pt x="1949" y="137553"/>
                          </a:cubicBezTo>
                          <a:cubicBezTo>
                            <a:pt x="5378" y="147459"/>
                            <a:pt x="8902" y="157365"/>
                            <a:pt x="12331" y="167176"/>
                          </a:cubicBezTo>
                          <a:cubicBezTo>
                            <a:pt x="10807" y="162889"/>
                            <a:pt x="9378" y="158698"/>
                            <a:pt x="7854" y="154412"/>
                          </a:cubicBezTo>
                          <a:cubicBezTo>
                            <a:pt x="11854" y="157936"/>
                            <a:pt x="15855" y="161651"/>
                            <a:pt x="19855" y="165461"/>
                          </a:cubicBezTo>
                          <a:close/>
                        </a:path>
                      </a:pathLst>
                    </a:custGeom>
                    <a:solidFill>
                      <a:srgbClr val="F27585"/>
                    </a:solidFill>
                    <a:ln w="9525" cap="flat">
                      <a:noFill/>
                      <a:prstDash val="solid"/>
                      <a:miter/>
                    </a:ln>
                  </p:spPr>
                  <p:txBody>
                    <a:bodyPr rtlCol="0" anchor="ctr"/>
                    <a:lstStyle/>
                    <a:p>
                      <a:endParaRPr lang="zh-CN" altLang="en-US"/>
                    </a:p>
                  </p:txBody>
                </p:sp>
                <p:sp>
                  <p:nvSpPr>
                    <p:cNvPr id="209" name="任意多边形 196">
                      <a:extLst>
                        <a:ext uri="{FF2B5EF4-FFF2-40B4-BE49-F238E27FC236}">
                          <a16:creationId xmlns:a16="http://schemas.microsoft.com/office/drawing/2014/main" id="{367F3D94-B791-0E69-2807-D8570749B302}"/>
                        </a:ext>
                      </a:extLst>
                    </p:cNvPr>
                    <p:cNvSpPr/>
                    <p:nvPr/>
                  </p:nvSpPr>
                  <p:spPr>
                    <a:xfrm>
                      <a:off x="7806023" y="5233701"/>
                      <a:ext cx="24098" cy="8477"/>
                    </a:xfrm>
                    <a:custGeom>
                      <a:avLst/>
                      <a:gdLst>
                        <a:gd name="connsiteX0" fmla="*/ 0 w 24098"/>
                        <a:gd name="connsiteY0" fmla="*/ 8477 h 8477"/>
                        <a:gd name="connsiteX1" fmla="*/ 0 w 24098"/>
                        <a:gd name="connsiteY1" fmla="*/ 8477 h 8477"/>
                        <a:gd name="connsiteX2" fmla="*/ 24098 w 24098"/>
                        <a:gd name="connsiteY2" fmla="*/ 0 h 8477"/>
                        <a:gd name="connsiteX3" fmla="*/ 24098 w 24098"/>
                        <a:gd name="connsiteY3" fmla="*/ 0 h 8477"/>
                        <a:gd name="connsiteX4" fmla="*/ 0 w 24098"/>
                        <a:gd name="connsiteY4" fmla="*/ 8477 h 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8" h="8477">
                          <a:moveTo>
                            <a:pt x="0" y="8477"/>
                          </a:moveTo>
                          <a:cubicBezTo>
                            <a:pt x="0" y="8477"/>
                            <a:pt x="0" y="8477"/>
                            <a:pt x="0" y="8477"/>
                          </a:cubicBezTo>
                          <a:cubicBezTo>
                            <a:pt x="8096" y="5715"/>
                            <a:pt x="16002" y="2857"/>
                            <a:pt x="24098" y="0"/>
                          </a:cubicBezTo>
                          <a:cubicBezTo>
                            <a:pt x="24098" y="0"/>
                            <a:pt x="24098" y="0"/>
                            <a:pt x="24098" y="0"/>
                          </a:cubicBezTo>
                          <a:cubicBezTo>
                            <a:pt x="16097" y="2857"/>
                            <a:pt x="8096" y="5715"/>
                            <a:pt x="0" y="8477"/>
                          </a:cubicBezTo>
                          <a:close/>
                        </a:path>
                      </a:pathLst>
                    </a:custGeom>
                    <a:solidFill>
                      <a:srgbClr val="F27585"/>
                    </a:solidFill>
                    <a:ln w="9525" cap="flat">
                      <a:noFill/>
                      <a:prstDash val="solid"/>
                      <a:miter/>
                    </a:ln>
                  </p:spPr>
                  <p:txBody>
                    <a:bodyPr rtlCol="0" anchor="ctr"/>
                    <a:lstStyle/>
                    <a:p>
                      <a:endParaRPr lang="zh-CN" altLang="en-US"/>
                    </a:p>
                  </p:txBody>
                </p:sp>
                <p:sp>
                  <p:nvSpPr>
                    <p:cNvPr id="210" name="任意多边形 197">
                      <a:extLst>
                        <a:ext uri="{FF2B5EF4-FFF2-40B4-BE49-F238E27FC236}">
                          <a16:creationId xmlns:a16="http://schemas.microsoft.com/office/drawing/2014/main" id="{826137D4-2C08-7B25-C9DA-010EA5A0FBBD}"/>
                        </a:ext>
                      </a:extLst>
                    </p:cNvPr>
                    <p:cNvSpPr/>
                    <p:nvPr/>
                  </p:nvSpPr>
                  <p:spPr>
                    <a:xfrm>
                      <a:off x="8069294" y="5095779"/>
                      <a:ext cx="4000" cy="16097"/>
                    </a:xfrm>
                    <a:custGeom>
                      <a:avLst/>
                      <a:gdLst>
                        <a:gd name="connsiteX0" fmla="*/ 0 w 4000"/>
                        <a:gd name="connsiteY0" fmla="*/ 0 h 16097"/>
                        <a:gd name="connsiteX1" fmla="*/ 4000 w 4000"/>
                        <a:gd name="connsiteY1" fmla="*/ 16097 h 16097"/>
                        <a:gd name="connsiteX2" fmla="*/ 0 w 4000"/>
                        <a:gd name="connsiteY2" fmla="*/ 0 h 16097"/>
                      </a:gdLst>
                      <a:ahLst/>
                      <a:cxnLst>
                        <a:cxn ang="0">
                          <a:pos x="connsiteX0" y="connsiteY0"/>
                        </a:cxn>
                        <a:cxn ang="0">
                          <a:pos x="connsiteX1" y="connsiteY1"/>
                        </a:cxn>
                        <a:cxn ang="0">
                          <a:pos x="connsiteX2" y="connsiteY2"/>
                        </a:cxn>
                      </a:cxnLst>
                      <a:rect l="l" t="t" r="r" b="b"/>
                      <a:pathLst>
                        <a:path w="4000" h="16097">
                          <a:moveTo>
                            <a:pt x="0" y="0"/>
                          </a:moveTo>
                          <a:cubicBezTo>
                            <a:pt x="2286" y="5048"/>
                            <a:pt x="3619" y="10573"/>
                            <a:pt x="4000" y="16097"/>
                          </a:cubicBezTo>
                          <a:cubicBezTo>
                            <a:pt x="3619" y="10573"/>
                            <a:pt x="2286" y="5048"/>
                            <a:pt x="0" y="0"/>
                          </a:cubicBezTo>
                          <a:close/>
                        </a:path>
                      </a:pathLst>
                    </a:custGeom>
                    <a:solidFill>
                      <a:srgbClr val="F27585"/>
                    </a:solidFill>
                    <a:ln w="9525" cap="flat">
                      <a:noFill/>
                      <a:prstDash val="solid"/>
                      <a:miter/>
                    </a:ln>
                  </p:spPr>
                  <p:txBody>
                    <a:bodyPr rtlCol="0" anchor="ctr"/>
                    <a:lstStyle/>
                    <a:p>
                      <a:endParaRPr lang="zh-CN" altLang="en-US"/>
                    </a:p>
                  </p:txBody>
                </p:sp>
                <p:sp>
                  <p:nvSpPr>
                    <p:cNvPr id="211" name="任意多边形 198">
                      <a:extLst>
                        <a:ext uri="{FF2B5EF4-FFF2-40B4-BE49-F238E27FC236}">
                          <a16:creationId xmlns:a16="http://schemas.microsoft.com/office/drawing/2014/main" id="{F304D8C2-20E7-AE68-2202-7826CA8DFFE7}"/>
                        </a:ext>
                      </a:extLst>
                    </p:cNvPr>
                    <p:cNvSpPr/>
                    <p:nvPr/>
                  </p:nvSpPr>
                  <p:spPr>
                    <a:xfrm>
                      <a:off x="7892605" y="5142833"/>
                      <a:ext cx="168021" cy="68580"/>
                    </a:xfrm>
                    <a:custGeom>
                      <a:avLst/>
                      <a:gdLst>
                        <a:gd name="connsiteX0" fmla="*/ 0 w 168021"/>
                        <a:gd name="connsiteY0" fmla="*/ 68580 h 68580"/>
                        <a:gd name="connsiteX1" fmla="*/ 161258 w 168021"/>
                        <a:gd name="connsiteY1" fmla="*/ 4096 h 68580"/>
                        <a:gd name="connsiteX2" fmla="*/ 168021 w 168021"/>
                        <a:gd name="connsiteY2" fmla="*/ 0 h 68580"/>
                        <a:gd name="connsiteX3" fmla="*/ 161258 w 168021"/>
                        <a:gd name="connsiteY3" fmla="*/ 4096 h 68580"/>
                        <a:gd name="connsiteX4" fmla="*/ 0 w 168021"/>
                        <a:gd name="connsiteY4" fmla="*/ 6858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21" h="68580">
                          <a:moveTo>
                            <a:pt x="0" y="68580"/>
                          </a:moveTo>
                          <a:cubicBezTo>
                            <a:pt x="54293" y="48482"/>
                            <a:pt x="108013" y="26956"/>
                            <a:pt x="161258" y="4096"/>
                          </a:cubicBezTo>
                          <a:cubicBezTo>
                            <a:pt x="163735" y="3048"/>
                            <a:pt x="165926" y="1619"/>
                            <a:pt x="168021" y="0"/>
                          </a:cubicBezTo>
                          <a:cubicBezTo>
                            <a:pt x="166021" y="1524"/>
                            <a:pt x="163830" y="2953"/>
                            <a:pt x="161258" y="4096"/>
                          </a:cubicBezTo>
                          <a:cubicBezTo>
                            <a:pt x="108013" y="26956"/>
                            <a:pt x="54293" y="48482"/>
                            <a:pt x="0" y="68580"/>
                          </a:cubicBezTo>
                          <a:close/>
                        </a:path>
                      </a:pathLst>
                    </a:custGeom>
                    <a:solidFill>
                      <a:srgbClr val="F27585"/>
                    </a:solidFill>
                    <a:ln w="9525" cap="flat">
                      <a:noFill/>
                      <a:prstDash val="solid"/>
                      <a:miter/>
                    </a:ln>
                  </p:spPr>
                  <p:txBody>
                    <a:bodyPr rtlCol="0" anchor="ctr"/>
                    <a:lstStyle/>
                    <a:p>
                      <a:endParaRPr lang="zh-CN" altLang="en-US"/>
                    </a:p>
                  </p:txBody>
                </p:sp>
                <p:sp>
                  <p:nvSpPr>
                    <p:cNvPr id="212" name="任意多边形 199">
                      <a:extLst>
                        <a:ext uri="{FF2B5EF4-FFF2-40B4-BE49-F238E27FC236}">
                          <a16:creationId xmlns:a16="http://schemas.microsoft.com/office/drawing/2014/main" id="{05B98587-C131-A276-8949-A7B2BE03E2CE}"/>
                        </a:ext>
                      </a:extLst>
                    </p:cNvPr>
                    <p:cNvSpPr/>
                    <p:nvPr/>
                  </p:nvSpPr>
                  <p:spPr>
                    <a:xfrm>
                      <a:off x="7878127" y="5211413"/>
                      <a:ext cx="14477" cy="5143"/>
                    </a:xfrm>
                    <a:custGeom>
                      <a:avLst/>
                      <a:gdLst>
                        <a:gd name="connsiteX0" fmla="*/ 0 w 14477"/>
                        <a:gd name="connsiteY0" fmla="*/ 5144 h 5143"/>
                        <a:gd name="connsiteX1" fmla="*/ 14478 w 14477"/>
                        <a:gd name="connsiteY1" fmla="*/ 0 h 5143"/>
                        <a:gd name="connsiteX2" fmla="*/ 0 w 14477"/>
                        <a:gd name="connsiteY2" fmla="*/ 5144 h 5143"/>
                        <a:gd name="connsiteX3" fmla="*/ 0 w 14477"/>
                        <a:gd name="connsiteY3" fmla="*/ 5144 h 5143"/>
                      </a:gdLst>
                      <a:ahLst/>
                      <a:cxnLst>
                        <a:cxn ang="0">
                          <a:pos x="connsiteX0" y="connsiteY0"/>
                        </a:cxn>
                        <a:cxn ang="0">
                          <a:pos x="connsiteX1" y="connsiteY1"/>
                        </a:cxn>
                        <a:cxn ang="0">
                          <a:pos x="connsiteX2" y="connsiteY2"/>
                        </a:cxn>
                        <a:cxn ang="0">
                          <a:pos x="connsiteX3" y="connsiteY3"/>
                        </a:cxn>
                      </a:cxnLst>
                      <a:rect l="l" t="t" r="r" b="b"/>
                      <a:pathLst>
                        <a:path w="14477" h="5143">
                          <a:moveTo>
                            <a:pt x="0" y="5144"/>
                          </a:moveTo>
                          <a:cubicBezTo>
                            <a:pt x="4763" y="3429"/>
                            <a:pt x="9620" y="1714"/>
                            <a:pt x="14478" y="0"/>
                          </a:cubicBezTo>
                          <a:cubicBezTo>
                            <a:pt x="9715" y="1810"/>
                            <a:pt x="4858" y="3429"/>
                            <a:pt x="0" y="5144"/>
                          </a:cubicBezTo>
                          <a:lnTo>
                            <a:pt x="0" y="5144"/>
                          </a:lnTo>
                          <a:close/>
                        </a:path>
                      </a:pathLst>
                    </a:custGeom>
                    <a:solidFill>
                      <a:srgbClr val="F27585"/>
                    </a:solidFill>
                    <a:ln w="9525" cap="flat">
                      <a:noFill/>
                      <a:prstDash val="solid"/>
                      <a:miter/>
                    </a:ln>
                  </p:spPr>
                  <p:txBody>
                    <a:bodyPr rtlCol="0" anchor="ctr"/>
                    <a:lstStyle/>
                    <a:p>
                      <a:endParaRPr lang="zh-CN" altLang="en-US"/>
                    </a:p>
                  </p:txBody>
                </p:sp>
                <p:sp>
                  <p:nvSpPr>
                    <p:cNvPr id="213" name="任意多边形 200">
                      <a:extLst>
                        <a:ext uri="{FF2B5EF4-FFF2-40B4-BE49-F238E27FC236}">
                          <a16:creationId xmlns:a16="http://schemas.microsoft.com/office/drawing/2014/main" id="{4250A82B-4DB1-EE0F-CB95-9D5C6C85E739}"/>
                        </a:ext>
                      </a:extLst>
                    </p:cNvPr>
                    <p:cNvSpPr/>
                    <p:nvPr/>
                  </p:nvSpPr>
                  <p:spPr>
                    <a:xfrm>
                      <a:off x="7830121" y="5223795"/>
                      <a:ext cx="28289" cy="10001"/>
                    </a:xfrm>
                    <a:custGeom>
                      <a:avLst/>
                      <a:gdLst>
                        <a:gd name="connsiteX0" fmla="*/ 17240 w 28289"/>
                        <a:gd name="connsiteY0" fmla="*/ 3810 h 10001"/>
                        <a:gd name="connsiteX1" fmla="*/ 0 w 28289"/>
                        <a:gd name="connsiteY1" fmla="*/ 10001 h 10001"/>
                        <a:gd name="connsiteX2" fmla="*/ 0 w 28289"/>
                        <a:gd name="connsiteY2" fmla="*/ 10001 h 10001"/>
                        <a:gd name="connsiteX3" fmla="*/ 28289 w 28289"/>
                        <a:gd name="connsiteY3" fmla="*/ 95 h 10001"/>
                        <a:gd name="connsiteX4" fmla="*/ 28004 w 28289"/>
                        <a:gd name="connsiteY4" fmla="*/ 0 h 10001"/>
                        <a:gd name="connsiteX5" fmla="*/ 17240 w 28289"/>
                        <a:gd name="connsiteY5" fmla="*/ 3810 h 10001"/>
                        <a:gd name="connsiteX6" fmla="*/ 17240 w 28289"/>
                        <a:gd name="connsiteY6" fmla="*/ 3810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01">
                          <a:moveTo>
                            <a:pt x="17240" y="3810"/>
                          </a:moveTo>
                          <a:cubicBezTo>
                            <a:pt x="11525" y="5810"/>
                            <a:pt x="5810" y="7906"/>
                            <a:pt x="0" y="10001"/>
                          </a:cubicBezTo>
                          <a:cubicBezTo>
                            <a:pt x="0" y="10001"/>
                            <a:pt x="0" y="10001"/>
                            <a:pt x="0" y="10001"/>
                          </a:cubicBezTo>
                          <a:cubicBezTo>
                            <a:pt x="9430" y="6668"/>
                            <a:pt x="18860" y="3524"/>
                            <a:pt x="28289" y="95"/>
                          </a:cubicBezTo>
                          <a:cubicBezTo>
                            <a:pt x="28194" y="95"/>
                            <a:pt x="28099" y="0"/>
                            <a:pt x="28004" y="0"/>
                          </a:cubicBezTo>
                          <a:cubicBezTo>
                            <a:pt x="24384" y="1238"/>
                            <a:pt x="20860" y="2477"/>
                            <a:pt x="17240" y="3810"/>
                          </a:cubicBezTo>
                          <a:cubicBezTo>
                            <a:pt x="17240" y="3810"/>
                            <a:pt x="17240" y="3810"/>
                            <a:pt x="17240" y="3810"/>
                          </a:cubicBezTo>
                          <a:close/>
                        </a:path>
                      </a:pathLst>
                    </a:custGeom>
                    <a:solidFill>
                      <a:srgbClr val="04B7A9"/>
                    </a:solidFill>
                    <a:ln w="9525" cap="flat">
                      <a:noFill/>
                      <a:prstDash val="solid"/>
                      <a:miter/>
                    </a:ln>
                  </p:spPr>
                  <p:txBody>
                    <a:bodyPr rtlCol="0" anchor="ctr"/>
                    <a:lstStyle/>
                    <a:p>
                      <a:endParaRPr lang="zh-CN" altLang="en-US"/>
                    </a:p>
                  </p:txBody>
                </p:sp>
                <p:sp>
                  <p:nvSpPr>
                    <p:cNvPr id="214" name="任意多边形 201">
                      <a:extLst>
                        <a:ext uri="{FF2B5EF4-FFF2-40B4-BE49-F238E27FC236}">
                          <a16:creationId xmlns:a16="http://schemas.microsoft.com/office/drawing/2014/main" id="{DCE8E40F-950D-D71D-59D2-6081DC36715A}"/>
                        </a:ext>
                      </a:extLst>
                    </p:cNvPr>
                    <p:cNvSpPr/>
                    <p:nvPr/>
                  </p:nvSpPr>
                  <p:spPr>
                    <a:xfrm>
                      <a:off x="7652575" y="5155882"/>
                      <a:ext cx="122110" cy="75533"/>
                    </a:xfrm>
                    <a:custGeom>
                      <a:avLst/>
                      <a:gdLst>
                        <a:gd name="connsiteX0" fmla="*/ 114586 w 122110"/>
                        <a:gd name="connsiteY0" fmla="*/ 34576 h 75533"/>
                        <a:gd name="connsiteX1" fmla="*/ 58388 w 122110"/>
                        <a:gd name="connsiteY1" fmla="*/ 0 h 75533"/>
                        <a:gd name="connsiteX2" fmla="*/ 41719 w 122110"/>
                        <a:gd name="connsiteY2" fmla="*/ 12954 h 75533"/>
                        <a:gd name="connsiteX3" fmla="*/ 14668 w 122110"/>
                        <a:gd name="connsiteY3" fmla="*/ 15907 h 75533"/>
                        <a:gd name="connsiteX4" fmla="*/ 2667 w 122110"/>
                        <a:gd name="connsiteY4" fmla="*/ 16764 h 75533"/>
                        <a:gd name="connsiteX5" fmla="*/ 0 w 122110"/>
                        <a:gd name="connsiteY5" fmla="*/ 16954 h 75533"/>
                        <a:gd name="connsiteX6" fmla="*/ 20574 w 122110"/>
                        <a:gd name="connsiteY6" fmla="*/ 75533 h 75533"/>
                        <a:gd name="connsiteX7" fmla="*/ 122110 w 122110"/>
                        <a:gd name="connsiteY7" fmla="*/ 38005 h 75533"/>
                        <a:gd name="connsiteX8" fmla="*/ 114586 w 122110"/>
                        <a:gd name="connsiteY8" fmla="*/ 34576 h 7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10" h="75533">
                          <a:moveTo>
                            <a:pt x="114586" y="34576"/>
                          </a:moveTo>
                          <a:cubicBezTo>
                            <a:pt x="94583" y="24575"/>
                            <a:pt x="76009" y="12859"/>
                            <a:pt x="58388" y="0"/>
                          </a:cubicBezTo>
                          <a:cubicBezTo>
                            <a:pt x="54578" y="6096"/>
                            <a:pt x="48673" y="10954"/>
                            <a:pt x="41719" y="12954"/>
                          </a:cubicBezTo>
                          <a:cubicBezTo>
                            <a:pt x="33147" y="15431"/>
                            <a:pt x="23527" y="15240"/>
                            <a:pt x="14668" y="15907"/>
                          </a:cubicBezTo>
                          <a:lnTo>
                            <a:pt x="2667" y="16764"/>
                          </a:lnTo>
                          <a:cubicBezTo>
                            <a:pt x="1809" y="16859"/>
                            <a:pt x="857" y="16859"/>
                            <a:pt x="0" y="16954"/>
                          </a:cubicBezTo>
                          <a:cubicBezTo>
                            <a:pt x="6858" y="36481"/>
                            <a:pt x="13716" y="56007"/>
                            <a:pt x="20574" y="75533"/>
                          </a:cubicBezTo>
                          <a:cubicBezTo>
                            <a:pt x="54388" y="62960"/>
                            <a:pt x="88297" y="50483"/>
                            <a:pt x="122110" y="38005"/>
                          </a:cubicBezTo>
                          <a:cubicBezTo>
                            <a:pt x="119634" y="36862"/>
                            <a:pt x="117062" y="35814"/>
                            <a:pt x="114586" y="34576"/>
                          </a:cubicBezTo>
                          <a:close/>
                        </a:path>
                      </a:pathLst>
                    </a:custGeom>
                    <a:solidFill>
                      <a:srgbClr val="04B7A9"/>
                    </a:solidFill>
                    <a:ln w="9525" cap="flat">
                      <a:noFill/>
                      <a:prstDash val="solid"/>
                      <a:miter/>
                    </a:ln>
                  </p:spPr>
                  <p:txBody>
                    <a:bodyPr rtlCol="0" anchor="ctr"/>
                    <a:lstStyle/>
                    <a:p>
                      <a:endParaRPr lang="zh-CN" altLang="en-US"/>
                    </a:p>
                  </p:txBody>
                </p:sp>
                <p:sp>
                  <p:nvSpPr>
                    <p:cNvPr id="215" name="任意多边形 202">
                      <a:extLst>
                        <a:ext uri="{FF2B5EF4-FFF2-40B4-BE49-F238E27FC236}">
                          <a16:creationId xmlns:a16="http://schemas.microsoft.com/office/drawing/2014/main" id="{7861FEAA-A358-E071-ECF3-51650D6F03F3}"/>
                        </a:ext>
                      </a:extLst>
                    </p:cNvPr>
                    <p:cNvSpPr/>
                    <p:nvPr/>
                  </p:nvSpPr>
                  <p:spPr>
                    <a:xfrm>
                      <a:off x="7618571" y="5075872"/>
                      <a:ext cx="12001" cy="12763"/>
                    </a:xfrm>
                    <a:custGeom>
                      <a:avLst/>
                      <a:gdLst>
                        <a:gd name="connsiteX0" fmla="*/ 0 w 12001"/>
                        <a:gd name="connsiteY0" fmla="*/ 0 h 12763"/>
                        <a:gd name="connsiteX1" fmla="*/ 4477 w 12001"/>
                        <a:gd name="connsiteY1" fmla="*/ 12763 h 12763"/>
                        <a:gd name="connsiteX2" fmla="*/ 12001 w 12001"/>
                        <a:gd name="connsiteY2" fmla="*/ 11335 h 12763"/>
                        <a:gd name="connsiteX3" fmla="*/ 0 w 12001"/>
                        <a:gd name="connsiteY3" fmla="*/ 0 h 12763"/>
                      </a:gdLst>
                      <a:ahLst/>
                      <a:cxnLst>
                        <a:cxn ang="0">
                          <a:pos x="connsiteX0" y="connsiteY0"/>
                        </a:cxn>
                        <a:cxn ang="0">
                          <a:pos x="connsiteX1" y="connsiteY1"/>
                        </a:cxn>
                        <a:cxn ang="0">
                          <a:pos x="connsiteX2" y="connsiteY2"/>
                        </a:cxn>
                        <a:cxn ang="0">
                          <a:pos x="connsiteX3" y="connsiteY3"/>
                        </a:cxn>
                      </a:cxnLst>
                      <a:rect l="l" t="t" r="r" b="b"/>
                      <a:pathLst>
                        <a:path w="12001" h="12763">
                          <a:moveTo>
                            <a:pt x="0" y="0"/>
                          </a:moveTo>
                          <a:cubicBezTo>
                            <a:pt x="1524" y="4286"/>
                            <a:pt x="2953" y="8477"/>
                            <a:pt x="4477" y="12763"/>
                          </a:cubicBezTo>
                          <a:cubicBezTo>
                            <a:pt x="6953" y="12097"/>
                            <a:pt x="9525" y="11716"/>
                            <a:pt x="12001" y="11335"/>
                          </a:cubicBezTo>
                          <a:cubicBezTo>
                            <a:pt x="8001" y="7525"/>
                            <a:pt x="4000" y="3810"/>
                            <a:pt x="0" y="0"/>
                          </a:cubicBezTo>
                          <a:close/>
                        </a:path>
                      </a:pathLst>
                    </a:custGeom>
                    <a:solidFill>
                      <a:srgbClr val="04B7A9"/>
                    </a:solidFill>
                    <a:ln w="9525" cap="flat">
                      <a:noFill/>
                      <a:prstDash val="solid"/>
                      <a:miter/>
                    </a:ln>
                  </p:spPr>
                  <p:txBody>
                    <a:bodyPr rtlCol="0" anchor="ctr"/>
                    <a:lstStyle/>
                    <a:p>
                      <a:endParaRPr lang="zh-CN" altLang="en-US"/>
                    </a:p>
                  </p:txBody>
                </p:sp>
                <p:sp>
                  <p:nvSpPr>
                    <p:cNvPr id="216" name="任意多边形 203">
                      <a:extLst>
                        <a:ext uri="{FF2B5EF4-FFF2-40B4-BE49-F238E27FC236}">
                          <a16:creationId xmlns:a16="http://schemas.microsoft.com/office/drawing/2014/main" id="{D591D4C5-768D-0C68-B67F-D42A0D4B5467}"/>
                        </a:ext>
                      </a:extLst>
                    </p:cNvPr>
                    <p:cNvSpPr/>
                    <p:nvPr/>
                  </p:nvSpPr>
                  <p:spPr>
                    <a:xfrm>
                      <a:off x="7783067" y="5088159"/>
                      <a:ext cx="290451" cy="128492"/>
                    </a:xfrm>
                    <a:custGeom>
                      <a:avLst/>
                      <a:gdLst>
                        <a:gd name="connsiteX0" fmla="*/ 290227 w 290451"/>
                        <a:gd name="connsiteY0" fmla="*/ 23717 h 128492"/>
                        <a:gd name="connsiteX1" fmla="*/ 286226 w 290451"/>
                        <a:gd name="connsiteY1" fmla="*/ 7620 h 128492"/>
                        <a:gd name="connsiteX2" fmla="*/ 286036 w 290451"/>
                        <a:gd name="connsiteY2" fmla="*/ 7334 h 128492"/>
                        <a:gd name="connsiteX3" fmla="*/ 281750 w 290451"/>
                        <a:gd name="connsiteY3" fmla="*/ 95 h 128492"/>
                        <a:gd name="connsiteX4" fmla="*/ 281750 w 290451"/>
                        <a:gd name="connsiteY4" fmla="*/ 0 h 128492"/>
                        <a:gd name="connsiteX5" fmla="*/ 281750 w 290451"/>
                        <a:gd name="connsiteY5" fmla="*/ 0 h 128492"/>
                        <a:gd name="connsiteX6" fmla="*/ 0 w 290451"/>
                        <a:gd name="connsiteY6" fmla="*/ 102679 h 128492"/>
                        <a:gd name="connsiteX7" fmla="*/ 95060 w 290451"/>
                        <a:gd name="connsiteY7" fmla="*/ 128492 h 128492"/>
                        <a:gd name="connsiteX8" fmla="*/ 109538 w 290451"/>
                        <a:gd name="connsiteY8" fmla="*/ 123349 h 128492"/>
                        <a:gd name="connsiteX9" fmla="*/ 270796 w 290451"/>
                        <a:gd name="connsiteY9" fmla="*/ 58864 h 128492"/>
                        <a:gd name="connsiteX10" fmla="*/ 277559 w 290451"/>
                        <a:gd name="connsiteY10" fmla="*/ 54769 h 128492"/>
                        <a:gd name="connsiteX11" fmla="*/ 279083 w 290451"/>
                        <a:gd name="connsiteY11" fmla="*/ 53530 h 128492"/>
                        <a:gd name="connsiteX12" fmla="*/ 283750 w 290451"/>
                        <a:gd name="connsiteY12" fmla="*/ 48482 h 128492"/>
                        <a:gd name="connsiteX13" fmla="*/ 284131 w 290451"/>
                        <a:gd name="connsiteY13" fmla="*/ 48101 h 128492"/>
                        <a:gd name="connsiteX14" fmla="*/ 287560 w 290451"/>
                        <a:gd name="connsiteY14" fmla="*/ 41529 h 128492"/>
                        <a:gd name="connsiteX15" fmla="*/ 288131 w 290451"/>
                        <a:gd name="connsiteY15" fmla="*/ 40005 h 128492"/>
                        <a:gd name="connsiteX16" fmla="*/ 289941 w 290451"/>
                        <a:gd name="connsiteY16" fmla="*/ 33147 h 128492"/>
                        <a:gd name="connsiteX17" fmla="*/ 290036 w 290451"/>
                        <a:gd name="connsiteY17" fmla="*/ 32766 h 128492"/>
                        <a:gd name="connsiteX18" fmla="*/ 290417 w 290451"/>
                        <a:gd name="connsiteY18" fmla="*/ 24765 h 128492"/>
                        <a:gd name="connsiteX19" fmla="*/ 290227 w 290451"/>
                        <a:gd name="connsiteY19" fmla="*/ 23717 h 12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451" h="128492">
                          <a:moveTo>
                            <a:pt x="290227" y="23717"/>
                          </a:moveTo>
                          <a:cubicBezTo>
                            <a:pt x="289846" y="18193"/>
                            <a:pt x="288512" y="12668"/>
                            <a:pt x="286226" y="7620"/>
                          </a:cubicBezTo>
                          <a:cubicBezTo>
                            <a:pt x="286226" y="7525"/>
                            <a:pt x="286131" y="7429"/>
                            <a:pt x="286036" y="7334"/>
                          </a:cubicBezTo>
                          <a:cubicBezTo>
                            <a:pt x="284893" y="4763"/>
                            <a:pt x="283464" y="2381"/>
                            <a:pt x="281750" y="95"/>
                          </a:cubicBezTo>
                          <a:cubicBezTo>
                            <a:pt x="281750" y="95"/>
                            <a:pt x="281750" y="95"/>
                            <a:pt x="281750" y="0"/>
                          </a:cubicBezTo>
                          <a:cubicBezTo>
                            <a:pt x="281750" y="0"/>
                            <a:pt x="281750" y="0"/>
                            <a:pt x="281750" y="0"/>
                          </a:cubicBezTo>
                          <a:cubicBezTo>
                            <a:pt x="187643" y="33719"/>
                            <a:pt x="93726" y="68104"/>
                            <a:pt x="0" y="102679"/>
                          </a:cubicBezTo>
                          <a:cubicBezTo>
                            <a:pt x="31147" y="112966"/>
                            <a:pt x="63055" y="120968"/>
                            <a:pt x="95060" y="128492"/>
                          </a:cubicBezTo>
                          <a:cubicBezTo>
                            <a:pt x="99822" y="126778"/>
                            <a:pt x="104680" y="125063"/>
                            <a:pt x="109538" y="123349"/>
                          </a:cubicBezTo>
                          <a:cubicBezTo>
                            <a:pt x="163830" y="103251"/>
                            <a:pt x="217551" y="81724"/>
                            <a:pt x="270796" y="58864"/>
                          </a:cubicBezTo>
                          <a:cubicBezTo>
                            <a:pt x="273272" y="57817"/>
                            <a:pt x="275463" y="56388"/>
                            <a:pt x="277559" y="54769"/>
                          </a:cubicBezTo>
                          <a:cubicBezTo>
                            <a:pt x="278035" y="54388"/>
                            <a:pt x="278606" y="53912"/>
                            <a:pt x="279083" y="53530"/>
                          </a:cubicBezTo>
                          <a:cubicBezTo>
                            <a:pt x="280797" y="52006"/>
                            <a:pt x="282416" y="50292"/>
                            <a:pt x="283750" y="48482"/>
                          </a:cubicBezTo>
                          <a:cubicBezTo>
                            <a:pt x="283845" y="48292"/>
                            <a:pt x="284036" y="48196"/>
                            <a:pt x="284131" y="48101"/>
                          </a:cubicBezTo>
                          <a:cubicBezTo>
                            <a:pt x="285560" y="46101"/>
                            <a:pt x="286703" y="43815"/>
                            <a:pt x="287560" y="41529"/>
                          </a:cubicBezTo>
                          <a:cubicBezTo>
                            <a:pt x="287750" y="41053"/>
                            <a:pt x="287941" y="40481"/>
                            <a:pt x="288131" y="40005"/>
                          </a:cubicBezTo>
                          <a:cubicBezTo>
                            <a:pt x="288893" y="37814"/>
                            <a:pt x="289560" y="35528"/>
                            <a:pt x="289941" y="33147"/>
                          </a:cubicBezTo>
                          <a:cubicBezTo>
                            <a:pt x="289941" y="33052"/>
                            <a:pt x="290036" y="32861"/>
                            <a:pt x="290036" y="32766"/>
                          </a:cubicBezTo>
                          <a:cubicBezTo>
                            <a:pt x="290417" y="30099"/>
                            <a:pt x="290513" y="27432"/>
                            <a:pt x="290417" y="24765"/>
                          </a:cubicBezTo>
                          <a:cubicBezTo>
                            <a:pt x="290227" y="24384"/>
                            <a:pt x="290227" y="24003"/>
                            <a:pt x="290227" y="23717"/>
                          </a:cubicBezTo>
                          <a:close/>
                        </a:path>
                      </a:pathLst>
                    </a:custGeom>
                    <a:solidFill>
                      <a:srgbClr val="EAEFEF"/>
                    </a:solidFill>
                    <a:ln w="9525" cap="flat">
                      <a:noFill/>
                      <a:prstDash val="solid"/>
                      <a:miter/>
                    </a:ln>
                  </p:spPr>
                  <p:txBody>
                    <a:bodyPr rtlCol="0" anchor="ctr"/>
                    <a:lstStyle/>
                    <a:p>
                      <a:endParaRPr lang="zh-CN" altLang="en-US"/>
                    </a:p>
                  </p:txBody>
                </p:sp>
                <p:sp>
                  <p:nvSpPr>
                    <p:cNvPr id="217" name="任意多边形 204">
                      <a:extLst>
                        <a:ext uri="{FF2B5EF4-FFF2-40B4-BE49-F238E27FC236}">
                          <a16:creationId xmlns:a16="http://schemas.microsoft.com/office/drawing/2014/main" id="{8B4BB39F-B45A-17BB-9628-BF826002A5BE}"/>
                        </a:ext>
                      </a:extLst>
                    </p:cNvPr>
                    <p:cNvSpPr/>
                    <p:nvPr/>
                  </p:nvSpPr>
                  <p:spPr>
                    <a:xfrm>
                      <a:off x="7806118" y="5227605"/>
                      <a:ext cx="41243" cy="14573"/>
                    </a:xfrm>
                    <a:custGeom>
                      <a:avLst/>
                      <a:gdLst>
                        <a:gd name="connsiteX0" fmla="*/ 41243 w 41243"/>
                        <a:gd name="connsiteY0" fmla="*/ 0 h 14573"/>
                        <a:gd name="connsiteX1" fmla="*/ 13430 w 41243"/>
                        <a:gd name="connsiteY1" fmla="*/ 9811 h 14573"/>
                        <a:gd name="connsiteX2" fmla="*/ 0 w 41243"/>
                        <a:gd name="connsiteY2" fmla="*/ 14573 h 14573"/>
                        <a:gd name="connsiteX3" fmla="*/ 24098 w 41243"/>
                        <a:gd name="connsiteY3" fmla="*/ 6096 h 14573"/>
                        <a:gd name="connsiteX4" fmla="*/ 41243 w 41243"/>
                        <a:gd name="connsiteY4" fmla="*/ 0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3" h="14573">
                          <a:moveTo>
                            <a:pt x="41243" y="0"/>
                          </a:moveTo>
                          <a:cubicBezTo>
                            <a:pt x="32004" y="3334"/>
                            <a:pt x="22765" y="6668"/>
                            <a:pt x="13430" y="9811"/>
                          </a:cubicBezTo>
                          <a:cubicBezTo>
                            <a:pt x="8954" y="11335"/>
                            <a:pt x="4477" y="13049"/>
                            <a:pt x="0" y="14573"/>
                          </a:cubicBezTo>
                          <a:cubicBezTo>
                            <a:pt x="8001" y="11811"/>
                            <a:pt x="16002" y="8954"/>
                            <a:pt x="24098" y="6096"/>
                          </a:cubicBezTo>
                          <a:cubicBezTo>
                            <a:pt x="29718" y="4096"/>
                            <a:pt x="35433" y="2000"/>
                            <a:pt x="41243" y="0"/>
                          </a:cubicBezTo>
                          <a:close/>
                        </a:path>
                      </a:pathLst>
                    </a:custGeom>
                    <a:solidFill>
                      <a:srgbClr val="EAEFEF"/>
                    </a:solidFill>
                    <a:ln w="9525" cap="flat">
                      <a:noFill/>
                      <a:prstDash val="solid"/>
                      <a:miter/>
                    </a:ln>
                  </p:spPr>
                  <p:txBody>
                    <a:bodyPr rtlCol="0" anchor="ctr"/>
                    <a:lstStyle/>
                    <a:p>
                      <a:endParaRPr lang="zh-CN" altLang="en-US"/>
                    </a:p>
                  </p:txBody>
                </p:sp>
                <p:sp>
                  <p:nvSpPr>
                    <p:cNvPr id="218" name="任意多边形 205">
                      <a:extLst>
                        <a:ext uri="{FF2B5EF4-FFF2-40B4-BE49-F238E27FC236}">
                          <a16:creationId xmlns:a16="http://schemas.microsoft.com/office/drawing/2014/main" id="{250D3826-CF29-D709-CDE8-34A4E59CB750}"/>
                        </a:ext>
                      </a:extLst>
                    </p:cNvPr>
                    <p:cNvSpPr/>
                    <p:nvPr/>
                  </p:nvSpPr>
                  <p:spPr>
                    <a:xfrm>
                      <a:off x="7673149" y="5190839"/>
                      <a:ext cx="205263" cy="80775"/>
                    </a:xfrm>
                    <a:custGeom>
                      <a:avLst/>
                      <a:gdLst>
                        <a:gd name="connsiteX0" fmla="*/ 109919 w 205263"/>
                        <a:gd name="connsiteY0" fmla="*/ 0 h 80775"/>
                        <a:gd name="connsiteX1" fmla="*/ 101537 w 205263"/>
                        <a:gd name="connsiteY1" fmla="*/ 3048 h 80775"/>
                        <a:gd name="connsiteX2" fmla="*/ 0 w 205263"/>
                        <a:gd name="connsiteY2" fmla="*/ 40577 h 80775"/>
                        <a:gd name="connsiteX3" fmla="*/ 5048 w 205263"/>
                        <a:gd name="connsiteY3" fmla="*/ 54864 h 80775"/>
                        <a:gd name="connsiteX4" fmla="*/ 8763 w 205263"/>
                        <a:gd name="connsiteY4" fmla="*/ 64294 h 80775"/>
                        <a:gd name="connsiteX5" fmla="*/ 11144 w 205263"/>
                        <a:gd name="connsiteY5" fmla="*/ 68675 h 80775"/>
                        <a:gd name="connsiteX6" fmla="*/ 14097 w 205263"/>
                        <a:gd name="connsiteY6" fmla="*/ 72580 h 80775"/>
                        <a:gd name="connsiteX7" fmla="*/ 22955 w 205263"/>
                        <a:gd name="connsiteY7" fmla="*/ 78772 h 80775"/>
                        <a:gd name="connsiteX8" fmla="*/ 33242 w 205263"/>
                        <a:gd name="connsiteY8" fmla="*/ 80772 h 80775"/>
                        <a:gd name="connsiteX9" fmla="*/ 33719 w 205263"/>
                        <a:gd name="connsiteY9" fmla="*/ 80772 h 80775"/>
                        <a:gd name="connsiteX10" fmla="*/ 55436 w 205263"/>
                        <a:gd name="connsiteY10" fmla="*/ 76867 h 80775"/>
                        <a:gd name="connsiteX11" fmla="*/ 55436 w 205263"/>
                        <a:gd name="connsiteY11" fmla="*/ 76867 h 80775"/>
                        <a:gd name="connsiteX12" fmla="*/ 116586 w 205263"/>
                        <a:gd name="connsiteY12" fmla="*/ 56769 h 80775"/>
                        <a:gd name="connsiteX13" fmla="*/ 121063 w 205263"/>
                        <a:gd name="connsiteY13" fmla="*/ 55245 h 80775"/>
                        <a:gd name="connsiteX14" fmla="*/ 126492 w 205263"/>
                        <a:gd name="connsiteY14" fmla="*/ 53435 h 80775"/>
                        <a:gd name="connsiteX15" fmla="*/ 133064 w 205263"/>
                        <a:gd name="connsiteY15" fmla="*/ 51245 h 80775"/>
                        <a:gd name="connsiteX16" fmla="*/ 133064 w 205263"/>
                        <a:gd name="connsiteY16" fmla="*/ 51245 h 80775"/>
                        <a:gd name="connsiteX17" fmla="*/ 146495 w 205263"/>
                        <a:gd name="connsiteY17" fmla="*/ 46482 h 80775"/>
                        <a:gd name="connsiteX18" fmla="*/ 174308 w 205263"/>
                        <a:gd name="connsiteY18" fmla="*/ 36671 h 80775"/>
                        <a:gd name="connsiteX19" fmla="*/ 174403 w 205263"/>
                        <a:gd name="connsiteY19" fmla="*/ 36671 h 80775"/>
                        <a:gd name="connsiteX20" fmla="*/ 185071 w 205263"/>
                        <a:gd name="connsiteY20" fmla="*/ 32861 h 80775"/>
                        <a:gd name="connsiteX21" fmla="*/ 205264 w 205263"/>
                        <a:gd name="connsiteY21" fmla="*/ 25718 h 80775"/>
                        <a:gd name="connsiteX22" fmla="*/ 205073 w 205263"/>
                        <a:gd name="connsiteY22" fmla="*/ 25718 h 80775"/>
                        <a:gd name="connsiteX23" fmla="*/ 205073 w 205263"/>
                        <a:gd name="connsiteY23" fmla="*/ 25718 h 80775"/>
                        <a:gd name="connsiteX24" fmla="*/ 109919 w 205263"/>
                        <a:gd name="connsiteY24" fmla="*/ 0 h 8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5263" h="80775">
                          <a:moveTo>
                            <a:pt x="109919" y="0"/>
                          </a:moveTo>
                          <a:cubicBezTo>
                            <a:pt x="107156" y="1048"/>
                            <a:pt x="104299" y="2096"/>
                            <a:pt x="101537" y="3048"/>
                          </a:cubicBezTo>
                          <a:cubicBezTo>
                            <a:pt x="67723" y="15526"/>
                            <a:pt x="33814" y="27908"/>
                            <a:pt x="0" y="40577"/>
                          </a:cubicBezTo>
                          <a:cubicBezTo>
                            <a:pt x="1715" y="45339"/>
                            <a:pt x="3334" y="50102"/>
                            <a:pt x="5048" y="54864"/>
                          </a:cubicBezTo>
                          <a:cubicBezTo>
                            <a:pt x="6191" y="58007"/>
                            <a:pt x="7334" y="61246"/>
                            <a:pt x="8763" y="64294"/>
                          </a:cubicBezTo>
                          <a:cubicBezTo>
                            <a:pt x="9430" y="65818"/>
                            <a:pt x="10287" y="67246"/>
                            <a:pt x="11144" y="68675"/>
                          </a:cubicBezTo>
                          <a:cubicBezTo>
                            <a:pt x="12002" y="70104"/>
                            <a:pt x="12954" y="71438"/>
                            <a:pt x="14097" y="72580"/>
                          </a:cubicBezTo>
                          <a:cubicBezTo>
                            <a:pt x="16669" y="75533"/>
                            <a:pt x="19717" y="77438"/>
                            <a:pt x="22955" y="78772"/>
                          </a:cubicBezTo>
                          <a:cubicBezTo>
                            <a:pt x="26194" y="80105"/>
                            <a:pt x="29623" y="80677"/>
                            <a:pt x="33242" y="80772"/>
                          </a:cubicBezTo>
                          <a:cubicBezTo>
                            <a:pt x="33433" y="80772"/>
                            <a:pt x="33528" y="80772"/>
                            <a:pt x="33719" y="80772"/>
                          </a:cubicBezTo>
                          <a:cubicBezTo>
                            <a:pt x="40958" y="80867"/>
                            <a:pt x="48673" y="78962"/>
                            <a:pt x="55436" y="76867"/>
                          </a:cubicBezTo>
                          <a:cubicBezTo>
                            <a:pt x="55436" y="76867"/>
                            <a:pt x="55436" y="76867"/>
                            <a:pt x="55436" y="76867"/>
                          </a:cubicBezTo>
                          <a:cubicBezTo>
                            <a:pt x="75914" y="70390"/>
                            <a:pt x="96298" y="63627"/>
                            <a:pt x="116586" y="56769"/>
                          </a:cubicBezTo>
                          <a:cubicBezTo>
                            <a:pt x="118110" y="56293"/>
                            <a:pt x="119539" y="55721"/>
                            <a:pt x="121063" y="55245"/>
                          </a:cubicBezTo>
                          <a:cubicBezTo>
                            <a:pt x="122873" y="54673"/>
                            <a:pt x="124683" y="54102"/>
                            <a:pt x="126492" y="53435"/>
                          </a:cubicBezTo>
                          <a:cubicBezTo>
                            <a:pt x="128683" y="52673"/>
                            <a:pt x="130874" y="52006"/>
                            <a:pt x="133064" y="51245"/>
                          </a:cubicBezTo>
                          <a:cubicBezTo>
                            <a:pt x="133064" y="51245"/>
                            <a:pt x="133064" y="51245"/>
                            <a:pt x="133064" y="51245"/>
                          </a:cubicBezTo>
                          <a:cubicBezTo>
                            <a:pt x="137541" y="49721"/>
                            <a:pt x="142018" y="48006"/>
                            <a:pt x="146495" y="46482"/>
                          </a:cubicBezTo>
                          <a:cubicBezTo>
                            <a:pt x="155829" y="43244"/>
                            <a:pt x="165068" y="39910"/>
                            <a:pt x="174308" y="36671"/>
                          </a:cubicBezTo>
                          <a:cubicBezTo>
                            <a:pt x="174308" y="36671"/>
                            <a:pt x="174403" y="36671"/>
                            <a:pt x="174403" y="36671"/>
                          </a:cubicBezTo>
                          <a:cubicBezTo>
                            <a:pt x="177927" y="35433"/>
                            <a:pt x="181547" y="34195"/>
                            <a:pt x="185071" y="32861"/>
                          </a:cubicBezTo>
                          <a:cubicBezTo>
                            <a:pt x="191834" y="30480"/>
                            <a:pt x="198596" y="28194"/>
                            <a:pt x="205264" y="25718"/>
                          </a:cubicBezTo>
                          <a:cubicBezTo>
                            <a:pt x="205169" y="25718"/>
                            <a:pt x="205169" y="25718"/>
                            <a:pt x="205073" y="25718"/>
                          </a:cubicBezTo>
                          <a:lnTo>
                            <a:pt x="205073" y="25718"/>
                          </a:lnTo>
                          <a:cubicBezTo>
                            <a:pt x="172974" y="18288"/>
                            <a:pt x="140970" y="10192"/>
                            <a:pt x="109919" y="0"/>
                          </a:cubicBezTo>
                          <a:close/>
                        </a:path>
                      </a:pathLst>
                    </a:custGeom>
                    <a:solidFill>
                      <a:srgbClr val="D4D8D8"/>
                    </a:solidFill>
                    <a:ln w="9525" cap="flat">
                      <a:noFill/>
                      <a:prstDash val="solid"/>
                      <a:miter/>
                    </a:ln>
                  </p:spPr>
                  <p:txBody>
                    <a:bodyPr rtlCol="0" anchor="ctr"/>
                    <a:lstStyle/>
                    <a:p>
                      <a:endParaRPr lang="zh-CN" altLang="en-US"/>
                    </a:p>
                  </p:txBody>
                </p:sp>
                <p:sp>
                  <p:nvSpPr>
                    <p:cNvPr id="219" name="任意多边形 206">
                      <a:extLst>
                        <a:ext uri="{FF2B5EF4-FFF2-40B4-BE49-F238E27FC236}">
                          <a16:creationId xmlns:a16="http://schemas.microsoft.com/office/drawing/2014/main" id="{63BA6C15-9900-3B9F-EF61-AA848BA3B09B}"/>
                        </a:ext>
                      </a:extLst>
                    </p:cNvPr>
                    <p:cNvSpPr/>
                    <p:nvPr/>
                  </p:nvSpPr>
                  <p:spPr>
                    <a:xfrm>
                      <a:off x="7622857" y="5086023"/>
                      <a:ext cx="92646" cy="86718"/>
                    </a:xfrm>
                    <a:custGeom>
                      <a:avLst/>
                      <a:gdLst>
                        <a:gd name="connsiteX0" fmla="*/ 44387 w 92646"/>
                        <a:gd name="connsiteY0" fmla="*/ 85766 h 86718"/>
                        <a:gd name="connsiteX1" fmla="*/ 71438 w 92646"/>
                        <a:gd name="connsiteY1" fmla="*/ 82813 h 86718"/>
                        <a:gd name="connsiteX2" fmla="*/ 88106 w 92646"/>
                        <a:gd name="connsiteY2" fmla="*/ 69859 h 86718"/>
                        <a:gd name="connsiteX3" fmla="*/ 92202 w 92646"/>
                        <a:gd name="connsiteY3" fmla="*/ 59000 h 86718"/>
                        <a:gd name="connsiteX4" fmla="*/ 84392 w 92646"/>
                        <a:gd name="connsiteY4" fmla="*/ 30140 h 86718"/>
                        <a:gd name="connsiteX5" fmla="*/ 43434 w 92646"/>
                        <a:gd name="connsiteY5" fmla="*/ 3470 h 86718"/>
                        <a:gd name="connsiteX6" fmla="*/ 7620 w 92646"/>
                        <a:gd name="connsiteY6" fmla="*/ 1088 h 86718"/>
                        <a:gd name="connsiteX7" fmla="*/ 95 w 92646"/>
                        <a:gd name="connsiteY7" fmla="*/ 2517 h 86718"/>
                        <a:gd name="connsiteX8" fmla="*/ 0 w 92646"/>
                        <a:gd name="connsiteY8" fmla="*/ 2517 h 86718"/>
                        <a:gd name="connsiteX9" fmla="*/ 29051 w 92646"/>
                        <a:gd name="connsiteY9" fmla="*/ 86718 h 86718"/>
                        <a:gd name="connsiteX10" fmla="*/ 29718 w 92646"/>
                        <a:gd name="connsiteY10" fmla="*/ 86623 h 86718"/>
                        <a:gd name="connsiteX11" fmla="*/ 32385 w 92646"/>
                        <a:gd name="connsiteY11" fmla="*/ 86432 h 86718"/>
                        <a:gd name="connsiteX12" fmla="*/ 44387 w 92646"/>
                        <a:gd name="connsiteY12" fmla="*/ 85766 h 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46" h="86718">
                          <a:moveTo>
                            <a:pt x="44387" y="85766"/>
                          </a:moveTo>
                          <a:cubicBezTo>
                            <a:pt x="53245" y="85099"/>
                            <a:pt x="62865" y="85385"/>
                            <a:pt x="71438" y="82813"/>
                          </a:cubicBezTo>
                          <a:cubicBezTo>
                            <a:pt x="78391" y="80813"/>
                            <a:pt x="84296" y="75955"/>
                            <a:pt x="88106" y="69859"/>
                          </a:cubicBezTo>
                          <a:cubicBezTo>
                            <a:pt x="90202" y="66525"/>
                            <a:pt x="91631" y="62906"/>
                            <a:pt x="92202" y="59000"/>
                          </a:cubicBezTo>
                          <a:cubicBezTo>
                            <a:pt x="93821" y="48713"/>
                            <a:pt x="90964" y="38331"/>
                            <a:pt x="84392" y="30140"/>
                          </a:cubicBezTo>
                          <a:cubicBezTo>
                            <a:pt x="73914" y="17186"/>
                            <a:pt x="59150" y="8613"/>
                            <a:pt x="43434" y="3470"/>
                          </a:cubicBezTo>
                          <a:cubicBezTo>
                            <a:pt x="31814" y="-340"/>
                            <a:pt x="19621" y="-817"/>
                            <a:pt x="7620" y="1088"/>
                          </a:cubicBezTo>
                          <a:cubicBezTo>
                            <a:pt x="5048" y="1469"/>
                            <a:pt x="2572" y="1946"/>
                            <a:pt x="95" y="2517"/>
                          </a:cubicBezTo>
                          <a:cubicBezTo>
                            <a:pt x="95" y="2517"/>
                            <a:pt x="0" y="2517"/>
                            <a:pt x="0" y="2517"/>
                          </a:cubicBezTo>
                          <a:lnTo>
                            <a:pt x="29051" y="86718"/>
                          </a:lnTo>
                          <a:cubicBezTo>
                            <a:pt x="29242" y="86718"/>
                            <a:pt x="29528" y="86718"/>
                            <a:pt x="29718" y="86623"/>
                          </a:cubicBezTo>
                          <a:cubicBezTo>
                            <a:pt x="30575" y="86528"/>
                            <a:pt x="31528" y="86432"/>
                            <a:pt x="32385" y="86432"/>
                          </a:cubicBezTo>
                          <a:lnTo>
                            <a:pt x="44387" y="85766"/>
                          </a:lnTo>
                          <a:close/>
                        </a:path>
                      </a:pathLst>
                    </a:custGeom>
                    <a:solidFill>
                      <a:srgbClr val="E71F67"/>
                    </a:solidFill>
                    <a:ln w="9525" cap="flat">
                      <a:noFill/>
                      <a:prstDash val="solid"/>
                      <a:miter/>
                    </a:ln>
                  </p:spPr>
                  <p:txBody>
                    <a:bodyPr rtlCol="0" anchor="ctr"/>
                    <a:lstStyle/>
                    <a:p>
                      <a:endParaRPr lang="zh-CN" altLang="en-US"/>
                    </a:p>
                  </p:txBody>
                </p:sp>
                <p:sp>
                  <p:nvSpPr>
                    <p:cNvPr id="220" name="任意多边形 207">
                      <a:extLst>
                        <a:ext uri="{FF2B5EF4-FFF2-40B4-BE49-F238E27FC236}">
                          <a16:creationId xmlns:a16="http://schemas.microsoft.com/office/drawing/2014/main" id="{ED899125-E0D2-38D6-8935-B4DDEFAC6B26}"/>
                        </a:ext>
                      </a:extLst>
                    </p:cNvPr>
                    <p:cNvSpPr/>
                    <p:nvPr/>
                  </p:nvSpPr>
                  <p:spPr>
                    <a:xfrm>
                      <a:off x="7868221" y="5060918"/>
                      <a:ext cx="15049" cy="20097"/>
                    </a:xfrm>
                    <a:custGeom>
                      <a:avLst/>
                      <a:gdLst>
                        <a:gd name="connsiteX0" fmla="*/ 11716 w 15049"/>
                        <a:gd name="connsiteY0" fmla="*/ 0 h 20097"/>
                        <a:gd name="connsiteX1" fmla="*/ 6287 w 15049"/>
                        <a:gd name="connsiteY1" fmla="*/ 14288 h 20097"/>
                        <a:gd name="connsiteX2" fmla="*/ 0 w 15049"/>
                        <a:gd name="connsiteY2" fmla="*/ 20098 h 20097"/>
                        <a:gd name="connsiteX3" fmla="*/ 15050 w 15049"/>
                        <a:gd name="connsiteY3" fmla="*/ 14192 h 20097"/>
                        <a:gd name="connsiteX4" fmla="*/ 14478 w 15049"/>
                        <a:gd name="connsiteY4" fmla="*/ 11525 h 20097"/>
                        <a:gd name="connsiteX5" fmla="*/ 14097 w 15049"/>
                        <a:gd name="connsiteY5" fmla="*/ 9620 h 20097"/>
                        <a:gd name="connsiteX6" fmla="*/ 11716 w 15049"/>
                        <a:gd name="connsiteY6" fmla="*/ 0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11716" y="0"/>
                          </a:moveTo>
                          <a:cubicBezTo>
                            <a:pt x="11525" y="5239"/>
                            <a:pt x="9525" y="10287"/>
                            <a:pt x="6287" y="14288"/>
                          </a:cubicBezTo>
                          <a:cubicBezTo>
                            <a:pt x="4477" y="16478"/>
                            <a:pt x="2477" y="18574"/>
                            <a:pt x="0" y="20098"/>
                          </a:cubicBezTo>
                          <a:cubicBezTo>
                            <a:pt x="4953" y="18002"/>
                            <a:pt x="10001" y="16002"/>
                            <a:pt x="15050" y="14192"/>
                          </a:cubicBezTo>
                          <a:cubicBezTo>
                            <a:pt x="14859" y="13240"/>
                            <a:pt x="14669" y="12287"/>
                            <a:pt x="14478" y="11525"/>
                          </a:cubicBezTo>
                          <a:cubicBezTo>
                            <a:pt x="14192" y="10383"/>
                            <a:pt x="14097" y="9620"/>
                            <a:pt x="14097" y="9620"/>
                          </a:cubicBezTo>
                          <a:cubicBezTo>
                            <a:pt x="13335" y="6382"/>
                            <a:pt x="12573" y="3143"/>
                            <a:pt x="11716" y="0"/>
                          </a:cubicBezTo>
                          <a:close/>
                        </a:path>
                      </a:pathLst>
                    </a:custGeom>
                    <a:solidFill>
                      <a:srgbClr val="AAF9F3"/>
                    </a:solidFill>
                    <a:ln w="9525" cap="flat">
                      <a:noFill/>
                      <a:prstDash val="solid"/>
                      <a:miter/>
                    </a:ln>
                  </p:spPr>
                  <p:txBody>
                    <a:bodyPr rtlCol="0" anchor="ctr"/>
                    <a:lstStyle/>
                    <a:p>
                      <a:endParaRPr lang="zh-CN" altLang="en-US"/>
                    </a:p>
                  </p:txBody>
                </p:sp>
                <p:sp>
                  <p:nvSpPr>
                    <p:cNvPr id="221" name="任意多边形 208">
                      <a:extLst>
                        <a:ext uri="{FF2B5EF4-FFF2-40B4-BE49-F238E27FC236}">
                          <a16:creationId xmlns:a16="http://schemas.microsoft.com/office/drawing/2014/main" id="{C289CD97-1A97-3FDB-A870-62CDF6A45B3F}"/>
                        </a:ext>
                      </a:extLst>
                    </p:cNvPr>
                    <p:cNvSpPr/>
                    <p:nvPr/>
                  </p:nvSpPr>
                  <p:spPr>
                    <a:xfrm>
                      <a:off x="7765480" y="5096732"/>
                      <a:ext cx="70260" cy="40897"/>
                    </a:xfrm>
                    <a:custGeom>
                      <a:avLst/>
                      <a:gdLst>
                        <a:gd name="connsiteX0" fmla="*/ 31970 w 70260"/>
                        <a:gd name="connsiteY0" fmla="*/ 7620 h 40897"/>
                        <a:gd name="connsiteX1" fmla="*/ 27303 w 70260"/>
                        <a:gd name="connsiteY1" fmla="*/ 4286 h 40897"/>
                        <a:gd name="connsiteX2" fmla="*/ 3586 w 70260"/>
                        <a:gd name="connsiteY2" fmla="*/ 22765 h 40897"/>
                        <a:gd name="connsiteX3" fmla="*/ 14539 w 70260"/>
                        <a:gd name="connsiteY3" fmla="*/ 38671 h 40897"/>
                        <a:gd name="connsiteX4" fmla="*/ 70261 w 70260"/>
                        <a:gd name="connsiteY4" fmla="*/ 0 h 40897"/>
                        <a:gd name="connsiteX5" fmla="*/ 52639 w 70260"/>
                        <a:gd name="connsiteY5" fmla="*/ 8382 h 40897"/>
                        <a:gd name="connsiteX6" fmla="*/ 31970 w 70260"/>
                        <a:gd name="connsiteY6" fmla="*/ 7620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60" h="40897">
                          <a:moveTo>
                            <a:pt x="31970" y="7620"/>
                          </a:moveTo>
                          <a:cubicBezTo>
                            <a:pt x="30256" y="6668"/>
                            <a:pt x="28732" y="5525"/>
                            <a:pt x="27303" y="4286"/>
                          </a:cubicBezTo>
                          <a:cubicBezTo>
                            <a:pt x="19111" y="10096"/>
                            <a:pt x="11206" y="16288"/>
                            <a:pt x="3586" y="22765"/>
                          </a:cubicBezTo>
                          <a:cubicBezTo>
                            <a:pt x="-5749" y="30766"/>
                            <a:pt x="5014" y="46768"/>
                            <a:pt x="14539" y="38671"/>
                          </a:cubicBezTo>
                          <a:cubicBezTo>
                            <a:pt x="31875" y="23908"/>
                            <a:pt x="50544" y="11049"/>
                            <a:pt x="70261" y="0"/>
                          </a:cubicBezTo>
                          <a:cubicBezTo>
                            <a:pt x="64450" y="2858"/>
                            <a:pt x="58545" y="5810"/>
                            <a:pt x="52639" y="8382"/>
                          </a:cubicBezTo>
                          <a:cubicBezTo>
                            <a:pt x="45972" y="11239"/>
                            <a:pt x="38257" y="10954"/>
                            <a:pt x="31970" y="7620"/>
                          </a:cubicBezTo>
                          <a:close/>
                        </a:path>
                      </a:pathLst>
                    </a:custGeom>
                    <a:solidFill>
                      <a:srgbClr val="AAF9F3"/>
                    </a:solidFill>
                    <a:ln w="9525" cap="flat">
                      <a:noFill/>
                      <a:prstDash val="solid"/>
                      <a:miter/>
                    </a:ln>
                  </p:spPr>
                  <p:txBody>
                    <a:bodyPr rtlCol="0" anchor="ctr"/>
                    <a:lstStyle/>
                    <a:p>
                      <a:endParaRPr lang="zh-CN" altLang="en-US"/>
                    </a:p>
                  </p:txBody>
                </p:sp>
                <p:sp>
                  <p:nvSpPr>
                    <p:cNvPr id="222" name="任意多边形 209">
                      <a:extLst>
                        <a:ext uri="{FF2B5EF4-FFF2-40B4-BE49-F238E27FC236}">
                          <a16:creationId xmlns:a16="http://schemas.microsoft.com/office/drawing/2014/main" id="{7481E6AC-2FA4-1B16-C900-62B7EB3EA99C}"/>
                        </a:ext>
                      </a:extLst>
                    </p:cNvPr>
                    <p:cNvSpPr/>
                    <p:nvPr/>
                  </p:nvSpPr>
                  <p:spPr>
                    <a:xfrm>
                      <a:off x="7782045" y="5032811"/>
                      <a:ext cx="98082" cy="74180"/>
                    </a:xfrm>
                    <a:custGeom>
                      <a:avLst/>
                      <a:gdLst>
                        <a:gd name="connsiteX0" fmla="*/ 92463 w 98082"/>
                        <a:gd name="connsiteY0" fmla="*/ 42395 h 74180"/>
                        <a:gd name="connsiteX1" fmla="*/ 97892 w 98082"/>
                        <a:gd name="connsiteY1" fmla="*/ 28107 h 74180"/>
                        <a:gd name="connsiteX2" fmla="*/ 98083 w 98082"/>
                        <a:gd name="connsiteY2" fmla="*/ 25917 h 74180"/>
                        <a:gd name="connsiteX3" fmla="*/ 88748 w 98082"/>
                        <a:gd name="connsiteY3" fmla="*/ 8105 h 74180"/>
                        <a:gd name="connsiteX4" fmla="*/ 87891 w 98082"/>
                        <a:gd name="connsiteY4" fmla="*/ 7438 h 74180"/>
                        <a:gd name="connsiteX5" fmla="*/ 57316 w 98082"/>
                        <a:gd name="connsiteY5" fmla="*/ 104 h 74180"/>
                        <a:gd name="connsiteX6" fmla="*/ 48648 w 98082"/>
                        <a:gd name="connsiteY6" fmla="*/ 961 h 74180"/>
                        <a:gd name="connsiteX7" fmla="*/ 30074 w 98082"/>
                        <a:gd name="connsiteY7" fmla="*/ 5724 h 74180"/>
                        <a:gd name="connsiteX8" fmla="*/ 7595 w 98082"/>
                        <a:gd name="connsiteY8" fmla="*/ 20773 h 74180"/>
                        <a:gd name="connsiteX9" fmla="*/ 356 w 98082"/>
                        <a:gd name="connsiteY9" fmla="*/ 36013 h 74180"/>
                        <a:gd name="connsiteX10" fmla="*/ 1880 w 98082"/>
                        <a:gd name="connsiteY10" fmla="*/ 50110 h 74180"/>
                        <a:gd name="connsiteX11" fmla="*/ 1880 w 98082"/>
                        <a:gd name="connsiteY11" fmla="*/ 50777 h 74180"/>
                        <a:gd name="connsiteX12" fmla="*/ 10643 w 98082"/>
                        <a:gd name="connsiteY12" fmla="*/ 68112 h 74180"/>
                        <a:gd name="connsiteX13" fmla="*/ 15310 w 98082"/>
                        <a:gd name="connsiteY13" fmla="*/ 71446 h 74180"/>
                        <a:gd name="connsiteX14" fmla="*/ 35980 w 98082"/>
                        <a:gd name="connsiteY14" fmla="*/ 72303 h 74180"/>
                        <a:gd name="connsiteX15" fmla="*/ 53601 w 98082"/>
                        <a:gd name="connsiteY15" fmla="*/ 63921 h 74180"/>
                        <a:gd name="connsiteX16" fmla="*/ 59316 w 98082"/>
                        <a:gd name="connsiteY16" fmla="*/ 61064 h 74180"/>
                        <a:gd name="connsiteX17" fmla="*/ 71698 w 98082"/>
                        <a:gd name="connsiteY17" fmla="*/ 55158 h 74180"/>
                        <a:gd name="connsiteX18" fmla="*/ 78842 w 98082"/>
                        <a:gd name="connsiteY18" fmla="*/ 51825 h 74180"/>
                        <a:gd name="connsiteX19" fmla="*/ 85986 w 98082"/>
                        <a:gd name="connsiteY19" fmla="*/ 48110 h 74180"/>
                        <a:gd name="connsiteX20" fmla="*/ 86081 w 98082"/>
                        <a:gd name="connsiteY20" fmla="*/ 48015 h 74180"/>
                        <a:gd name="connsiteX21" fmla="*/ 92463 w 98082"/>
                        <a:gd name="connsiteY21" fmla="*/ 42395 h 7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82" h="74180">
                          <a:moveTo>
                            <a:pt x="92463" y="42395"/>
                          </a:moveTo>
                          <a:cubicBezTo>
                            <a:pt x="95797" y="38299"/>
                            <a:pt x="97701" y="33346"/>
                            <a:pt x="97892" y="28107"/>
                          </a:cubicBezTo>
                          <a:cubicBezTo>
                            <a:pt x="97892" y="27345"/>
                            <a:pt x="98083" y="26678"/>
                            <a:pt x="98083" y="25917"/>
                          </a:cubicBezTo>
                          <a:cubicBezTo>
                            <a:pt x="97701" y="18868"/>
                            <a:pt x="93987" y="12677"/>
                            <a:pt x="88748" y="8105"/>
                          </a:cubicBezTo>
                          <a:cubicBezTo>
                            <a:pt x="88462" y="7914"/>
                            <a:pt x="88176" y="7724"/>
                            <a:pt x="87891" y="7438"/>
                          </a:cubicBezTo>
                          <a:cubicBezTo>
                            <a:pt x="79318" y="580"/>
                            <a:pt x="67793" y="-373"/>
                            <a:pt x="57316" y="104"/>
                          </a:cubicBezTo>
                          <a:cubicBezTo>
                            <a:pt x="54458" y="199"/>
                            <a:pt x="51505" y="580"/>
                            <a:pt x="48648" y="961"/>
                          </a:cubicBezTo>
                          <a:cubicBezTo>
                            <a:pt x="42266" y="1913"/>
                            <a:pt x="35980" y="3437"/>
                            <a:pt x="30074" y="5724"/>
                          </a:cubicBezTo>
                          <a:cubicBezTo>
                            <a:pt x="21692" y="8962"/>
                            <a:pt x="13215" y="13534"/>
                            <a:pt x="7595" y="20773"/>
                          </a:cubicBezTo>
                          <a:cubicBezTo>
                            <a:pt x="4071" y="25250"/>
                            <a:pt x="1309" y="30393"/>
                            <a:pt x="356" y="36013"/>
                          </a:cubicBezTo>
                          <a:cubicBezTo>
                            <a:pt x="-501" y="41157"/>
                            <a:pt x="261" y="45728"/>
                            <a:pt x="1880" y="50110"/>
                          </a:cubicBezTo>
                          <a:cubicBezTo>
                            <a:pt x="1880" y="50300"/>
                            <a:pt x="1880" y="50491"/>
                            <a:pt x="1880" y="50777"/>
                          </a:cubicBezTo>
                          <a:cubicBezTo>
                            <a:pt x="2833" y="57540"/>
                            <a:pt x="5690" y="63635"/>
                            <a:pt x="10643" y="68112"/>
                          </a:cubicBezTo>
                          <a:cubicBezTo>
                            <a:pt x="12072" y="69350"/>
                            <a:pt x="13501" y="70493"/>
                            <a:pt x="15310" y="71446"/>
                          </a:cubicBezTo>
                          <a:cubicBezTo>
                            <a:pt x="21597" y="74780"/>
                            <a:pt x="29407" y="75066"/>
                            <a:pt x="35980" y="72303"/>
                          </a:cubicBezTo>
                          <a:cubicBezTo>
                            <a:pt x="41980" y="69732"/>
                            <a:pt x="47791" y="66779"/>
                            <a:pt x="53601" y="63921"/>
                          </a:cubicBezTo>
                          <a:cubicBezTo>
                            <a:pt x="55506" y="62969"/>
                            <a:pt x="57411" y="62016"/>
                            <a:pt x="59316" y="61064"/>
                          </a:cubicBezTo>
                          <a:cubicBezTo>
                            <a:pt x="63412" y="59063"/>
                            <a:pt x="67507" y="57158"/>
                            <a:pt x="71698" y="55158"/>
                          </a:cubicBezTo>
                          <a:cubicBezTo>
                            <a:pt x="73984" y="54015"/>
                            <a:pt x="76461" y="52967"/>
                            <a:pt x="78842" y="51825"/>
                          </a:cubicBezTo>
                          <a:cubicBezTo>
                            <a:pt x="81318" y="50682"/>
                            <a:pt x="83795" y="49443"/>
                            <a:pt x="85986" y="48110"/>
                          </a:cubicBezTo>
                          <a:cubicBezTo>
                            <a:pt x="85986" y="48110"/>
                            <a:pt x="85986" y="48110"/>
                            <a:pt x="86081" y="48015"/>
                          </a:cubicBezTo>
                          <a:cubicBezTo>
                            <a:pt x="88653" y="46681"/>
                            <a:pt x="90653" y="44585"/>
                            <a:pt x="92463" y="42395"/>
                          </a:cubicBezTo>
                          <a:close/>
                        </a:path>
                      </a:pathLst>
                    </a:custGeom>
                    <a:solidFill>
                      <a:srgbClr val="EAEFEF"/>
                    </a:solidFill>
                    <a:ln w="9525" cap="flat">
                      <a:noFill/>
                      <a:prstDash val="solid"/>
                      <a:miter/>
                    </a:ln>
                  </p:spPr>
                  <p:txBody>
                    <a:bodyPr rtlCol="0" anchor="ctr"/>
                    <a:lstStyle/>
                    <a:p>
                      <a:endParaRPr lang="zh-CN" altLang="en-US"/>
                    </a:p>
                  </p:txBody>
                </p:sp>
              </p:grpSp>
              <p:grpSp>
                <p:nvGrpSpPr>
                  <p:cNvPr id="186" name="组合 185">
                    <a:extLst>
                      <a:ext uri="{FF2B5EF4-FFF2-40B4-BE49-F238E27FC236}">
                        <a16:creationId xmlns:a16="http://schemas.microsoft.com/office/drawing/2014/main" id="{682BCAC2-8A4D-AD9A-23DE-7B3B736C20CE}"/>
                      </a:ext>
                    </a:extLst>
                  </p:cNvPr>
                  <p:cNvGrpSpPr/>
                  <p:nvPr/>
                </p:nvGrpSpPr>
                <p:grpSpPr>
                  <a:xfrm>
                    <a:off x="6625268" y="4886902"/>
                    <a:ext cx="463232" cy="350704"/>
                    <a:chOff x="6625268" y="4886902"/>
                    <a:chExt cx="463232" cy="350704"/>
                  </a:xfrm>
                </p:grpSpPr>
                <p:sp>
                  <p:nvSpPr>
                    <p:cNvPr id="187" name="任意多边形 211">
                      <a:extLst>
                        <a:ext uri="{FF2B5EF4-FFF2-40B4-BE49-F238E27FC236}">
                          <a16:creationId xmlns:a16="http://schemas.microsoft.com/office/drawing/2014/main" id="{714E8A1A-6649-9C79-4A26-3D106B99ABD1}"/>
                        </a:ext>
                      </a:extLst>
                    </p:cNvPr>
                    <p:cNvSpPr/>
                    <p:nvPr/>
                  </p:nvSpPr>
                  <p:spPr>
                    <a:xfrm>
                      <a:off x="6761498" y="4943734"/>
                      <a:ext cx="73260" cy="93847"/>
                    </a:xfrm>
                    <a:custGeom>
                      <a:avLst/>
                      <a:gdLst>
                        <a:gd name="connsiteX0" fmla="*/ 55163 w 73260"/>
                        <a:gd name="connsiteY0" fmla="*/ 91847 h 93847"/>
                        <a:gd name="connsiteX1" fmla="*/ 57544 w 73260"/>
                        <a:gd name="connsiteY1" fmla="*/ 82322 h 93847"/>
                        <a:gd name="connsiteX2" fmla="*/ 57353 w 73260"/>
                        <a:gd name="connsiteY2" fmla="*/ 80131 h 93847"/>
                        <a:gd name="connsiteX3" fmla="*/ 66783 w 73260"/>
                        <a:gd name="connsiteY3" fmla="*/ 62415 h 93847"/>
                        <a:gd name="connsiteX4" fmla="*/ 67640 w 73260"/>
                        <a:gd name="connsiteY4" fmla="*/ 61843 h 93847"/>
                        <a:gd name="connsiteX5" fmla="*/ 73260 w 73260"/>
                        <a:gd name="connsiteY5" fmla="*/ 21553 h 93847"/>
                        <a:gd name="connsiteX6" fmla="*/ 52115 w 73260"/>
                        <a:gd name="connsiteY6" fmla="*/ 7074 h 93847"/>
                        <a:gd name="connsiteX7" fmla="*/ 22587 w 73260"/>
                        <a:gd name="connsiteY7" fmla="*/ 1836 h 93847"/>
                        <a:gd name="connsiteX8" fmla="*/ 775 w 73260"/>
                        <a:gd name="connsiteY8" fmla="*/ 44603 h 93847"/>
                        <a:gd name="connsiteX9" fmla="*/ 1346 w 73260"/>
                        <a:gd name="connsiteY9" fmla="*/ 83370 h 93847"/>
                        <a:gd name="connsiteX10" fmla="*/ 54686 w 73260"/>
                        <a:gd name="connsiteY10" fmla="*/ 93847 h 93847"/>
                        <a:gd name="connsiteX11" fmla="*/ 55163 w 73260"/>
                        <a:gd name="connsiteY11" fmla="*/ 91847 h 9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60" h="93847">
                          <a:moveTo>
                            <a:pt x="55163" y="91847"/>
                          </a:moveTo>
                          <a:cubicBezTo>
                            <a:pt x="55924" y="88608"/>
                            <a:pt x="56782" y="85465"/>
                            <a:pt x="57544" y="82322"/>
                          </a:cubicBezTo>
                          <a:cubicBezTo>
                            <a:pt x="57544" y="81560"/>
                            <a:pt x="57353" y="80893"/>
                            <a:pt x="57353" y="80131"/>
                          </a:cubicBezTo>
                          <a:cubicBezTo>
                            <a:pt x="57830" y="73083"/>
                            <a:pt x="61449" y="66891"/>
                            <a:pt x="66783" y="62415"/>
                          </a:cubicBezTo>
                          <a:cubicBezTo>
                            <a:pt x="67069" y="62224"/>
                            <a:pt x="67355" y="62034"/>
                            <a:pt x="67640" y="61843"/>
                          </a:cubicBezTo>
                          <a:cubicBezTo>
                            <a:pt x="69450" y="48413"/>
                            <a:pt x="71355" y="34983"/>
                            <a:pt x="73260" y="21553"/>
                          </a:cubicBezTo>
                          <a:cubicBezTo>
                            <a:pt x="66497" y="16219"/>
                            <a:pt x="59449" y="11361"/>
                            <a:pt x="52115" y="7074"/>
                          </a:cubicBezTo>
                          <a:cubicBezTo>
                            <a:pt x="43161" y="1836"/>
                            <a:pt x="32683" y="-2641"/>
                            <a:pt x="22587" y="1836"/>
                          </a:cubicBezTo>
                          <a:cubicBezTo>
                            <a:pt x="8490" y="7932"/>
                            <a:pt x="2394" y="27744"/>
                            <a:pt x="775" y="44603"/>
                          </a:cubicBezTo>
                          <a:cubicBezTo>
                            <a:pt x="-463" y="57652"/>
                            <a:pt x="-178" y="70702"/>
                            <a:pt x="1346" y="83370"/>
                          </a:cubicBezTo>
                          <a:cubicBezTo>
                            <a:pt x="19634" y="84513"/>
                            <a:pt x="37541" y="87751"/>
                            <a:pt x="54686" y="93847"/>
                          </a:cubicBezTo>
                          <a:cubicBezTo>
                            <a:pt x="55067" y="92704"/>
                            <a:pt x="55258" y="91847"/>
                            <a:pt x="55163" y="91847"/>
                          </a:cubicBezTo>
                          <a:close/>
                        </a:path>
                      </a:pathLst>
                    </a:custGeom>
                    <a:solidFill>
                      <a:srgbClr val="E71F67"/>
                    </a:solidFill>
                    <a:ln w="9525" cap="flat">
                      <a:noFill/>
                      <a:prstDash val="solid"/>
                      <a:miter/>
                    </a:ln>
                  </p:spPr>
                  <p:txBody>
                    <a:bodyPr rtlCol="0" anchor="ctr"/>
                    <a:lstStyle/>
                    <a:p>
                      <a:endParaRPr lang="zh-CN" altLang="en-US"/>
                    </a:p>
                  </p:txBody>
                </p:sp>
                <p:sp>
                  <p:nvSpPr>
                    <p:cNvPr id="188" name="任意多边形 212">
                      <a:extLst>
                        <a:ext uri="{FF2B5EF4-FFF2-40B4-BE49-F238E27FC236}">
                          <a16:creationId xmlns:a16="http://schemas.microsoft.com/office/drawing/2014/main" id="{7B062EB7-47F1-4BCF-944E-9172B131BB83}"/>
                        </a:ext>
                      </a:extLst>
                    </p:cNvPr>
                    <p:cNvSpPr/>
                    <p:nvPr/>
                  </p:nvSpPr>
                  <p:spPr>
                    <a:xfrm>
                      <a:off x="6969442" y="5233701"/>
                      <a:ext cx="16287" cy="3714"/>
                    </a:xfrm>
                    <a:custGeom>
                      <a:avLst/>
                      <a:gdLst>
                        <a:gd name="connsiteX0" fmla="*/ 0 w 16287"/>
                        <a:gd name="connsiteY0" fmla="*/ 0 h 3714"/>
                        <a:gd name="connsiteX1" fmla="*/ 95 w 16287"/>
                        <a:gd name="connsiteY1" fmla="*/ 0 h 3714"/>
                        <a:gd name="connsiteX2" fmla="*/ 16288 w 16287"/>
                        <a:gd name="connsiteY2" fmla="*/ 3715 h 3714"/>
                        <a:gd name="connsiteX3" fmla="*/ 95 w 16287"/>
                        <a:gd name="connsiteY3" fmla="*/ 0 h 3714"/>
                        <a:gd name="connsiteX4" fmla="*/ 0 w 16287"/>
                        <a:gd name="connsiteY4" fmla="*/ 0 h 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3714">
                          <a:moveTo>
                            <a:pt x="0" y="0"/>
                          </a:moveTo>
                          <a:cubicBezTo>
                            <a:pt x="0" y="0"/>
                            <a:pt x="95" y="0"/>
                            <a:pt x="95" y="0"/>
                          </a:cubicBezTo>
                          <a:cubicBezTo>
                            <a:pt x="5239" y="1619"/>
                            <a:pt x="10763" y="3143"/>
                            <a:pt x="16288" y="3715"/>
                          </a:cubicBezTo>
                          <a:cubicBezTo>
                            <a:pt x="10763" y="3143"/>
                            <a:pt x="5143" y="1619"/>
                            <a:pt x="95" y="0"/>
                          </a:cubicBezTo>
                          <a:cubicBezTo>
                            <a:pt x="0" y="95"/>
                            <a:pt x="0" y="95"/>
                            <a:pt x="0" y="0"/>
                          </a:cubicBezTo>
                          <a:close/>
                        </a:path>
                      </a:pathLst>
                    </a:custGeom>
                    <a:solidFill>
                      <a:srgbClr val="F27585"/>
                    </a:solidFill>
                    <a:ln w="9525" cap="flat">
                      <a:noFill/>
                      <a:prstDash val="solid"/>
                      <a:miter/>
                    </a:ln>
                  </p:spPr>
                  <p:txBody>
                    <a:bodyPr rtlCol="0" anchor="ctr"/>
                    <a:lstStyle/>
                    <a:p>
                      <a:endParaRPr lang="zh-CN" altLang="en-US"/>
                    </a:p>
                  </p:txBody>
                </p:sp>
                <p:sp>
                  <p:nvSpPr>
                    <p:cNvPr id="189" name="任意多边形 213">
                      <a:extLst>
                        <a:ext uri="{FF2B5EF4-FFF2-40B4-BE49-F238E27FC236}">
                          <a16:creationId xmlns:a16="http://schemas.microsoft.com/office/drawing/2014/main" id="{F7B29292-2D88-9036-1094-3CA1EE284717}"/>
                        </a:ext>
                      </a:extLst>
                    </p:cNvPr>
                    <p:cNvSpPr/>
                    <p:nvPr/>
                  </p:nvSpPr>
                  <p:spPr>
                    <a:xfrm>
                      <a:off x="6638067" y="5107019"/>
                      <a:ext cx="86677" cy="37814"/>
                    </a:xfrm>
                    <a:custGeom>
                      <a:avLst/>
                      <a:gdLst>
                        <a:gd name="connsiteX0" fmla="*/ 0 w 86677"/>
                        <a:gd name="connsiteY0" fmla="*/ 0 h 37814"/>
                        <a:gd name="connsiteX1" fmla="*/ 6667 w 86677"/>
                        <a:gd name="connsiteY1" fmla="*/ 4096 h 37814"/>
                        <a:gd name="connsiteX2" fmla="*/ 86678 w 86677"/>
                        <a:gd name="connsiteY2" fmla="*/ 37814 h 37814"/>
                        <a:gd name="connsiteX3" fmla="*/ 6667 w 86677"/>
                        <a:gd name="connsiteY3" fmla="*/ 4096 h 37814"/>
                        <a:gd name="connsiteX4" fmla="*/ 0 w 86677"/>
                        <a:gd name="connsiteY4" fmla="*/ 0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7" h="37814">
                          <a:moveTo>
                            <a:pt x="0" y="0"/>
                          </a:moveTo>
                          <a:cubicBezTo>
                            <a:pt x="2000" y="1524"/>
                            <a:pt x="4191" y="2953"/>
                            <a:pt x="6667" y="4096"/>
                          </a:cubicBezTo>
                          <a:cubicBezTo>
                            <a:pt x="33242" y="15621"/>
                            <a:pt x="59912" y="26860"/>
                            <a:pt x="86678" y="37814"/>
                          </a:cubicBezTo>
                          <a:cubicBezTo>
                            <a:pt x="59817" y="26956"/>
                            <a:pt x="33147" y="15716"/>
                            <a:pt x="6667" y="4096"/>
                          </a:cubicBezTo>
                          <a:cubicBezTo>
                            <a:pt x="4191" y="3048"/>
                            <a:pt x="2000" y="1619"/>
                            <a:pt x="0" y="0"/>
                          </a:cubicBezTo>
                          <a:close/>
                        </a:path>
                      </a:pathLst>
                    </a:custGeom>
                    <a:solidFill>
                      <a:srgbClr val="F27585"/>
                    </a:solidFill>
                    <a:ln w="9525" cap="flat">
                      <a:noFill/>
                      <a:prstDash val="solid"/>
                      <a:miter/>
                    </a:ln>
                  </p:spPr>
                  <p:txBody>
                    <a:bodyPr rtlCol="0" anchor="ctr"/>
                    <a:lstStyle/>
                    <a:p>
                      <a:endParaRPr lang="zh-CN" altLang="en-US"/>
                    </a:p>
                  </p:txBody>
                </p:sp>
                <p:sp>
                  <p:nvSpPr>
                    <p:cNvPr id="190" name="任意多边形 214">
                      <a:extLst>
                        <a:ext uri="{FF2B5EF4-FFF2-40B4-BE49-F238E27FC236}">
                          <a16:creationId xmlns:a16="http://schemas.microsoft.com/office/drawing/2014/main" id="{B9BFE24C-EF17-5675-AE9C-92CA03A325B6}"/>
                        </a:ext>
                      </a:extLst>
                    </p:cNvPr>
                    <p:cNvSpPr/>
                    <p:nvPr/>
                  </p:nvSpPr>
                  <p:spPr>
                    <a:xfrm>
                      <a:off x="7001732" y="5225796"/>
                      <a:ext cx="12001" cy="10191"/>
                    </a:xfrm>
                    <a:custGeom>
                      <a:avLst/>
                      <a:gdLst>
                        <a:gd name="connsiteX0" fmla="*/ 0 w 12001"/>
                        <a:gd name="connsiteY0" fmla="*/ 10192 h 10191"/>
                        <a:gd name="connsiteX1" fmla="*/ 9049 w 12001"/>
                        <a:gd name="connsiteY1" fmla="*/ 3905 h 10191"/>
                        <a:gd name="connsiteX2" fmla="*/ 12002 w 12001"/>
                        <a:gd name="connsiteY2" fmla="*/ 0 h 10191"/>
                        <a:gd name="connsiteX3" fmla="*/ 9049 w 12001"/>
                        <a:gd name="connsiteY3" fmla="*/ 3905 h 10191"/>
                        <a:gd name="connsiteX4" fmla="*/ 0 w 12001"/>
                        <a:gd name="connsiteY4" fmla="*/ 10192 h 1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 h="10191">
                          <a:moveTo>
                            <a:pt x="0" y="10192"/>
                          </a:moveTo>
                          <a:cubicBezTo>
                            <a:pt x="3334" y="8953"/>
                            <a:pt x="6382" y="6858"/>
                            <a:pt x="9049" y="3905"/>
                          </a:cubicBezTo>
                          <a:cubicBezTo>
                            <a:pt x="10192" y="2667"/>
                            <a:pt x="11144" y="1333"/>
                            <a:pt x="12002" y="0"/>
                          </a:cubicBezTo>
                          <a:cubicBezTo>
                            <a:pt x="11144" y="1429"/>
                            <a:pt x="10192" y="2667"/>
                            <a:pt x="9049" y="3905"/>
                          </a:cubicBezTo>
                          <a:cubicBezTo>
                            <a:pt x="6382" y="6858"/>
                            <a:pt x="3334" y="8858"/>
                            <a:pt x="0" y="10192"/>
                          </a:cubicBezTo>
                          <a:close/>
                        </a:path>
                      </a:pathLst>
                    </a:custGeom>
                    <a:solidFill>
                      <a:srgbClr val="F27585"/>
                    </a:solidFill>
                    <a:ln w="9525" cap="flat">
                      <a:noFill/>
                      <a:prstDash val="solid"/>
                      <a:miter/>
                    </a:ln>
                  </p:spPr>
                  <p:txBody>
                    <a:bodyPr rtlCol="0" anchor="ctr"/>
                    <a:lstStyle/>
                    <a:p>
                      <a:endParaRPr lang="zh-CN" altLang="en-US"/>
                    </a:p>
                  </p:txBody>
                </p:sp>
                <p:sp>
                  <p:nvSpPr>
                    <p:cNvPr id="191" name="任意多边形 215">
                      <a:extLst>
                        <a:ext uri="{FF2B5EF4-FFF2-40B4-BE49-F238E27FC236}">
                          <a16:creationId xmlns:a16="http://schemas.microsoft.com/office/drawing/2014/main" id="{5CA0AF31-9CEB-A2B4-B78F-6B64F596FF3A}"/>
                        </a:ext>
                      </a:extLst>
                    </p:cNvPr>
                    <p:cNvSpPr/>
                    <p:nvPr/>
                  </p:nvSpPr>
                  <p:spPr>
                    <a:xfrm>
                      <a:off x="6625494" y="5059870"/>
                      <a:ext cx="4095" cy="16097"/>
                    </a:xfrm>
                    <a:custGeom>
                      <a:avLst/>
                      <a:gdLst>
                        <a:gd name="connsiteX0" fmla="*/ 0 w 4095"/>
                        <a:gd name="connsiteY0" fmla="*/ 16097 h 16097"/>
                        <a:gd name="connsiteX1" fmla="*/ 4096 w 4095"/>
                        <a:gd name="connsiteY1" fmla="*/ 0 h 16097"/>
                        <a:gd name="connsiteX2" fmla="*/ 0 w 4095"/>
                        <a:gd name="connsiteY2" fmla="*/ 16097 h 16097"/>
                      </a:gdLst>
                      <a:ahLst/>
                      <a:cxnLst>
                        <a:cxn ang="0">
                          <a:pos x="connsiteX0" y="connsiteY0"/>
                        </a:cxn>
                        <a:cxn ang="0">
                          <a:pos x="connsiteX1" y="connsiteY1"/>
                        </a:cxn>
                        <a:cxn ang="0">
                          <a:pos x="connsiteX2" y="connsiteY2"/>
                        </a:cxn>
                      </a:cxnLst>
                      <a:rect l="l" t="t" r="r" b="b"/>
                      <a:pathLst>
                        <a:path w="4095" h="16097">
                          <a:moveTo>
                            <a:pt x="0" y="16097"/>
                          </a:moveTo>
                          <a:cubicBezTo>
                            <a:pt x="381" y="10573"/>
                            <a:pt x="1714" y="5144"/>
                            <a:pt x="4096" y="0"/>
                          </a:cubicBezTo>
                          <a:cubicBezTo>
                            <a:pt x="1714" y="5048"/>
                            <a:pt x="381" y="10573"/>
                            <a:pt x="0" y="16097"/>
                          </a:cubicBezTo>
                          <a:close/>
                        </a:path>
                      </a:pathLst>
                    </a:custGeom>
                    <a:solidFill>
                      <a:srgbClr val="F27585"/>
                    </a:solidFill>
                    <a:ln w="9525" cap="flat">
                      <a:noFill/>
                      <a:prstDash val="solid"/>
                      <a:miter/>
                    </a:ln>
                  </p:spPr>
                  <p:txBody>
                    <a:bodyPr rtlCol="0" anchor="ctr"/>
                    <a:lstStyle/>
                    <a:p>
                      <a:endParaRPr lang="zh-CN" altLang="en-US"/>
                    </a:p>
                  </p:txBody>
                </p:sp>
                <p:sp>
                  <p:nvSpPr>
                    <p:cNvPr id="192" name="任意多边形 216">
                      <a:extLst>
                        <a:ext uri="{FF2B5EF4-FFF2-40B4-BE49-F238E27FC236}">
                          <a16:creationId xmlns:a16="http://schemas.microsoft.com/office/drawing/2014/main" id="{028DF0D4-777F-C4E9-044F-18757BB5A2C5}"/>
                        </a:ext>
                      </a:extLst>
                    </p:cNvPr>
                    <p:cNvSpPr/>
                    <p:nvPr/>
                  </p:nvSpPr>
                  <p:spPr>
                    <a:xfrm>
                      <a:off x="6634162" y="4886902"/>
                      <a:ext cx="454338" cy="272503"/>
                    </a:xfrm>
                    <a:custGeom>
                      <a:avLst/>
                      <a:gdLst>
                        <a:gd name="connsiteX0" fmla="*/ 454152 w 454338"/>
                        <a:gd name="connsiteY0" fmla="*/ 127819 h 272503"/>
                        <a:gd name="connsiteX1" fmla="*/ 448532 w 454338"/>
                        <a:gd name="connsiteY1" fmla="*/ 119818 h 272503"/>
                        <a:gd name="connsiteX2" fmla="*/ 393573 w 454338"/>
                        <a:gd name="connsiteY2" fmla="*/ 98482 h 272503"/>
                        <a:gd name="connsiteX3" fmla="*/ 322897 w 454338"/>
                        <a:gd name="connsiteY3" fmla="*/ 143726 h 272503"/>
                        <a:gd name="connsiteX4" fmla="*/ 297371 w 454338"/>
                        <a:gd name="connsiteY4" fmla="*/ 63906 h 272503"/>
                        <a:gd name="connsiteX5" fmla="*/ 263462 w 454338"/>
                        <a:gd name="connsiteY5" fmla="*/ 5994 h 272503"/>
                        <a:gd name="connsiteX6" fmla="*/ 228790 w 454338"/>
                        <a:gd name="connsiteY6" fmla="*/ 3613 h 272503"/>
                        <a:gd name="connsiteX7" fmla="*/ 204788 w 454338"/>
                        <a:gd name="connsiteY7" fmla="*/ 50190 h 272503"/>
                        <a:gd name="connsiteX8" fmla="*/ 200692 w 454338"/>
                        <a:gd name="connsiteY8" fmla="*/ 78194 h 272503"/>
                        <a:gd name="connsiteX9" fmla="*/ 195072 w 454338"/>
                        <a:gd name="connsiteY9" fmla="*/ 118485 h 272503"/>
                        <a:gd name="connsiteX10" fmla="*/ 225743 w 454338"/>
                        <a:gd name="connsiteY10" fmla="*/ 111341 h 272503"/>
                        <a:gd name="connsiteX11" fmla="*/ 234410 w 454338"/>
                        <a:gd name="connsiteY11" fmla="*/ 112293 h 272503"/>
                        <a:gd name="connsiteX12" fmla="*/ 252889 w 454338"/>
                        <a:gd name="connsiteY12" fmla="*/ 117151 h 272503"/>
                        <a:gd name="connsiteX13" fmla="*/ 275272 w 454338"/>
                        <a:gd name="connsiteY13" fmla="*/ 132296 h 272503"/>
                        <a:gd name="connsiteX14" fmla="*/ 282416 w 454338"/>
                        <a:gd name="connsiteY14" fmla="*/ 147631 h 272503"/>
                        <a:gd name="connsiteX15" fmla="*/ 280797 w 454338"/>
                        <a:gd name="connsiteY15" fmla="*/ 161728 h 272503"/>
                        <a:gd name="connsiteX16" fmla="*/ 280797 w 454338"/>
                        <a:gd name="connsiteY16" fmla="*/ 162395 h 272503"/>
                        <a:gd name="connsiteX17" fmla="*/ 271939 w 454338"/>
                        <a:gd name="connsiteY17" fmla="*/ 179635 h 272503"/>
                        <a:gd name="connsiteX18" fmla="*/ 295561 w 454338"/>
                        <a:gd name="connsiteY18" fmla="*/ 198209 h 272503"/>
                        <a:gd name="connsiteX19" fmla="*/ 284512 w 454338"/>
                        <a:gd name="connsiteY19" fmla="*/ 214116 h 272503"/>
                        <a:gd name="connsiteX20" fmla="*/ 228981 w 454338"/>
                        <a:gd name="connsiteY20" fmla="*/ 175158 h 272503"/>
                        <a:gd name="connsiteX21" fmla="*/ 223266 w 454338"/>
                        <a:gd name="connsiteY21" fmla="*/ 172301 h 272503"/>
                        <a:gd name="connsiteX22" fmla="*/ 210979 w 454338"/>
                        <a:gd name="connsiteY22" fmla="*/ 166300 h 272503"/>
                        <a:gd name="connsiteX23" fmla="*/ 203835 w 454338"/>
                        <a:gd name="connsiteY23" fmla="*/ 162966 h 272503"/>
                        <a:gd name="connsiteX24" fmla="*/ 196691 w 454338"/>
                        <a:gd name="connsiteY24" fmla="*/ 159156 h 272503"/>
                        <a:gd name="connsiteX25" fmla="*/ 196596 w 454338"/>
                        <a:gd name="connsiteY25" fmla="*/ 159061 h 272503"/>
                        <a:gd name="connsiteX26" fmla="*/ 181546 w 454338"/>
                        <a:gd name="connsiteY26" fmla="*/ 153060 h 272503"/>
                        <a:gd name="connsiteX27" fmla="*/ 182118 w 454338"/>
                        <a:gd name="connsiteY27" fmla="*/ 150393 h 272503"/>
                        <a:gd name="connsiteX28" fmla="*/ 128778 w 454338"/>
                        <a:gd name="connsiteY28" fmla="*/ 139916 h 272503"/>
                        <a:gd name="connsiteX29" fmla="*/ 30194 w 454338"/>
                        <a:gd name="connsiteY29" fmla="*/ 149060 h 272503"/>
                        <a:gd name="connsiteX30" fmla="*/ 20764 w 454338"/>
                        <a:gd name="connsiteY30" fmla="*/ 151155 h 272503"/>
                        <a:gd name="connsiteX31" fmla="*/ 0 w 454338"/>
                        <a:gd name="connsiteY31" fmla="*/ 165157 h 272503"/>
                        <a:gd name="connsiteX32" fmla="*/ 281178 w 454338"/>
                        <a:gd name="connsiteY32" fmla="*/ 269361 h 272503"/>
                        <a:gd name="connsiteX33" fmla="*/ 289560 w 454338"/>
                        <a:gd name="connsiteY33" fmla="*/ 272504 h 272503"/>
                        <a:gd name="connsiteX34" fmla="*/ 297085 w 454338"/>
                        <a:gd name="connsiteY34" fmla="*/ 269075 h 272503"/>
                        <a:gd name="connsiteX35" fmla="*/ 353473 w 454338"/>
                        <a:gd name="connsiteY35" fmla="*/ 234785 h 272503"/>
                        <a:gd name="connsiteX36" fmla="*/ 349377 w 454338"/>
                        <a:gd name="connsiteY36" fmla="*/ 223926 h 272503"/>
                        <a:gd name="connsiteX37" fmla="*/ 357378 w 454338"/>
                        <a:gd name="connsiteY37" fmla="*/ 195161 h 272503"/>
                        <a:gd name="connsiteX38" fmla="*/ 398431 w 454338"/>
                        <a:gd name="connsiteY38" fmla="*/ 168681 h 272503"/>
                        <a:gd name="connsiteX39" fmla="*/ 434245 w 454338"/>
                        <a:gd name="connsiteY39" fmla="*/ 166491 h 272503"/>
                        <a:gd name="connsiteX40" fmla="*/ 446341 w 454338"/>
                        <a:gd name="connsiteY40" fmla="*/ 155251 h 272503"/>
                        <a:gd name="connsiteX41" fmla="*/ 441770 w 454338"/>
                        <a:gd name="connsiteY41" fmla="*/ 168015 h 272503"/>
                        <a:gd name="connsiteX42" fmla="*/ 452342 w 454338"/>
                        <a:gd name="connsiteY42" fmla="*/ 138392 h 272503"/>
                        <a:gd name="connsiteX43" fmla="*/ 454152 w 454338"/>
                        <a:gd name="connsiteY43" fmla="*/ 127819 h 27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338" h="272503">
                          <a:moveTo>
                            <a:pt x="454152" y="127819"/>
                          </a:moveTo>
                          <a:cubicBezTo>
                            <a:pt x="453390" y="124390"/>
                            <a:pt x="450913" y="121913"/>
                            <a:pt x="448532" y="119818"/>
                          </a:cubicBezTo>
                          <a:cubicBezTo>
                            <a:pt x="433197" y="106388"/>
                            <a:pt x="414052" y="96482"/>
                            <a:pt x="393573" y="98482"/>
                          </a:cubicBezTo>
                          <a:cubicBezTo>
                            <a:pt x="366808" y="101149"/>
                            <a:pt x="343662" y="122961"/>
                            <a:pt x="322897" y="143726"/>
                          </a:cubicBezTo>
                          <a:cubicBezTo>
                            <a:pt x="314420" y="117151"/>
                            <a:pt x="305848" y="90481"/>
                            <a:pt x="297371" y="63906"/>
                          </a:cubicBezTo>
                          <a:cubicBezTo>
                            <a:pt x="290227" y="41523"/>
                            <a:pt x="282416" y="18091"/>
                            <a:pt x="263462" y="5994"/>
                          </a:cubicBezTo>
                          <a:cubicBezTo>
                            <a:pt x="253174" y="-578"/>
                            <a:pt x="240316" y="-2292"/>
                            <a:pt x="228790" y="3613"/>
                          </a:cubicBezTo>
                          <a:cubicBezTo>
                            <a:pt x="211169" y="12662"/>
                            <a:pt x="207550" y="32283"/>
                            <a:pt x="204788" y="50190"/>
                          </a:cubicBezTo>
                          <a:cubicBezTo>
                            <a:pt x="203359" y="59525"/>
                            <a:pt x="202025" y="68859"/>
                            <a:pt x="200692" y="78194"/>
                          </a:cubicBezTo>
                          <a:cubicBezTo>
                            <a:pt x="198787" y="91624"/>
                            <a:pt x="196882" y="105054"/>
                            <a:pt x="195072" y="118485"/>
                          </a:cubicBezTo>
                          <a:cubicBezTo>
                            <a:pt x="203645" y="111722"/>
                            <a:pt x="215170" y="110769"/>
                            <a:pt x="225743" y="111341"/>
                          </a:cubicBezTo>
                          <a:cubicBezTo>
                            <a:pt x="228600" y="111436"/>
                            <a:pt x="231553" y="111817"/>
                            <a:pt x="234410" y="112293"/>
                          </a:cubicBezTo>
                          <a:cubicBezTo>
                            <a:pt x="240792" y="113246"/>
                            <a:pt x="247079" y="114865"/>
                            <a:pt x="252889" y="117151"/>
                          </a:cubicBezTo>
                          <a:cubicBezTo>
                            <a:pt x="261271" y="120485"/>
                            <a:pt x="269653" y="125057"/>
                            <a:pt x="275272" y="132296"/>
                          </a:cubicBezTo>
                          <a:cubicBezTo>
                            <a:pt x="278702" y="136773"/>
                            <a:pt x="281559" y="141916"/>
                            <a:pt x="282416" y="147631"/>
                          </a:cubicBezTo>
                          <a:cubicBezTo>
                            <a:pt x="283178" y="152775"/>
                            <a:pt x="282512" y="157346"/>
                            <a:pt x="280797" y="161728"/>
                          </a:cubicBezTo>
                          <a:cubicBezTo>
                            <a:pt x="280797" y="161919"/>
                            <a:pt x="280797" y="162109"/>
                            <a:pt x="280797" y="162395"/>
                          </a:cubicBezTo>
                          <a:cubicBezTo>
                            <a:pt x="279749" y="169158"/>
                            <a:pt x="276892" y="175253"/>
                            <a:pt x="271939" y="179635"/>
                          </a:cubicBezTo>
                          <a:cubicBezTo>
                            <a:pt x="280035" y="185541"/>
                            <a:pt x="287941" y="191732"/>
                            <a:pt x="295561" y="198209"/>
                          </a:cubicBezTo>
                          <a:cubicBezTo>
                            <a:pt x="304895" y="206305"/>
                            <a:pt x="293941" y="222212"/>
                            <a:pt x="284512" y="214116"/>
                          </a:cubicBezTo>
                          <a:cubicBezTo>
                            <a:pt x="267271" y="199257"/>
                            <a:pt x="248698" y="186207"/>
                            <a:pt x="228981" y="175158"/>
                          </a:cubicBezTo>
                          <a:cubicBezTo>
                            <a:pt x="227076" y="174206"/>
                            <a:pt x="225171" y="173253"/>
                            <a:pt x="223266" y="172301"/>
                          </a:cubicBezTo>
                          <a:cubicBezTo>
                            <a:pt x="219170" y="170301"/>
                            <a:pt x="215074" y="168300"/>
                            <a:pt x="210979" y="166300"/>
                          </a:cubicBezTo>
                          <a:cubicBezTo>
                            <a:pt x="208693" y="165157"/>
                            <a:pt x="206216" y="164109"/>
                            <a:pt x="203835" y="162966"/>
                          </a:cubicBezTo>
                          <a:cubicBezTo>
                            <a:pt x="201359" y="161823"/>
                            <a:pt x="198977" y="160585"/>
                            <a:pt x="196691" y="159156"/>
                          </a:cubicBezTo>
                          <a:cubicBezTo>
                            <a:pt x="196691" y="159156"/>
                            <a:pt x="196691" y="159156"/>
                            <a:pt x="196596" y="159061"/>
                          </a:cubicBezTo>
                          <a:cubicBezTo>
                            <a:pt x="191643" y="156966"/>
                            <a:pt x="186595" y="154965"/>
                            <a:pt x="181546" y="153060"/>
                          </a:cubicBezTo>
                          <a:cubicBezTo>
                            <a:pt x="181737" y="152108"/>
                            <a:pt x="181928" y="151155"/>
                            <a:pt x="182118" y="150393"/>
                          </a:cubicBezTo>
                          <a:cubicBezTo>
                            <a:pt x="164973" y="144393"/>
                            <a:pt x="147066" y="141154"/>
                            <a:pt x="128778" y="139916"/>
                          </a:cubicBezTo>
                          <a:cubicBezTo>
                            <a:pt x="96393" y="137820"/>
                            <a:pt x="62770" y="142107"/>
                            <a:pt x="30194" y="149060"/>
                          </a:cubicBezTo>
                          <a:cubicBezTo>
                            <a:pt x="27051" y="149727"/>
                            <a:pt x="23908" y="150393"/>
                            <a:pt x="20764" y="151155"/>
                          </a:cubicBezTo>
                          <a:cubicBezTo>
                            <a:pt x="11906" y="153251"/>
                            <a:pt x="4953" y="158490"/>
                            <a:pt x="0" y="165157"/>
                          </a:cubicBezTo>
                          <a:cubicBezTo>
                            <a:pt x="93916" y="199447"/>
                            <a:pt x="187643" y="234309"/>
                            <a:pt x="281178" y="269361"/>
                          </a:cubicBezTo>
                          <a:cubicBezTo>
                            <a:pt x="283940" y="270408"/>
                            <a:pt x="286703" y="271456"/>
                            <a:pt x="289560" y="272504"/>
                          </a:cubicBezTo>
                          <a:cubicBezTo>
                            <a:pt x="292037" y="271361"/>
                            <a:pt x="294608" y="270313"/>
                            <a:pt x="297085" y="269075"/>
                          </a:cubicBezTo>
                          <a:cubicBezTo>
                            <a:pt x="317182" y="259264"/>
                            <a:pt x="335756" y="247548"/>
                            <a:pt x="353473" y="234785"/>
                          </a:cubicBezTo>
                          <a:cubicBezTo>
                            <a:pt x="351472" y="231451"/>
                            <a:pt x="349948" y="227736"/>
                            <a:pt x="349377" y="223926"/>
                          </a:cubicBezTo>
                          <a:cubicBezTo>
                            <a:pt x="347853" y="213639"/>
                            <a:pt x="350711" y="203257"/>
                            <a:pt x="357378" y="195161"/>
                          </a:cubicBezTo>
                          <a:cubicBezTo>
                            <a:pt x="367951" y="182302"/>
                            <a:pt x="382714" y="173729"/>
                            <a:pt x="398431" y="168681"/>
                          </a:cubicBezTo>
                          <a:cubicBezTo>
                            <a:pt x="410146" y="164967"/>
                            <a:pt x="422338" y="164490"/>
                            <a:pt x="434245" y="166491"/>
                          </a:cubicBezTo>
                          <a:cubicBezTo>
                            <a:pt x="438245" y="162776"/>
                            <a:pt x="442341" y="159061"/>
                            <a:pt x="446341" y="155251"/>
                          </a:cubicBezTo>
                          <a:cubicBezTo>
                            <a:pt x="444818" y="159537"/>
                            <a:pt x="443294" y="163728"/>
                            <a:pt x="441770" y="168015"/>
                          </a:cubicBezTo>
                          <a:cubicBezTo>
                            <a:pt x="445294" y="158109"/>
                            <a:pt x="448818" y="148298"/>
                            <a:pt x="452342" y="138392"/>
                          </a:cubicBezTo>
                          <a:cubicBezTo>
                            <a:pt x="453580" y="135153"/>
                            <a:pt x="454819" y="131343"/>
                            <a:pt x="454152" y="127819"/>
                          </a:cubicBezTo>
                          <a:close/>
                        </a:path>
                      </a:pathLst>
                    </a:custGeom>
                    <a:solidFill>
                      <a:srgbClr val="F27585"/>
                    </a:solidFill>
                    <a:ln w="9525" cap="flat">
                      <a:noFill/>
                      <a:prstDash val="solid"/>
                      <a:miter/>
                    </a:ln>
                  </p:spPr>
                  <p:txBody>
                    <a:bodyPr rtlCol="0" anchor="ctr"/>
                    <a:lstStyle/>
                    <a:p>
                      <a:endParaRPr lang="zh-CN" altLang="en-US"/>
                    </a:p>
                  </p:txBody>
                </p:sp>
                <p:sp>
                  <p:nvSpPr>
                    <p:cNvPr id="193" name="任意多边形 217">
                      <a:extLst>
                        <a:ext uri="{FF2B5EF4-FFF2-40B4-BE49-F238E27FC236}">
                          <a16:creationId xmlns:a16="http://schemas.microsoft.com/office/drawing/2014/main" id="{32594993-9F69-2531-F7DF-7FD38063CAC0}"/>
                        </a:ext>
                      </a:extLst>
                    </p:cNvPr>
                    <p:cNvSpPr/>
                    <p:nvPr/>
                  </p:nvSpPr>
                  <p:spPr>
                    <a:xfrm>
                      <a:off x="6898576" y="5209984"/>
                      <a:ext cx="5429" cy="1809"/>
                    </a:xfrm>
                    <a:custGeom>
                      <a:avLst/>
                      <a:gdLst>
                        <a:gd name="connsiteX0" fmla="*/ 0 w 5429"/>
                        <a:gd name="connsiteY0" fmla="*/ 0 h 1809"/>
                        <a:gd name="connsiteX1" fmla="*/ 5429 w 5429"/>
                        <a:gd name="connsiteY1" fmla="*/ 1810 h 1809"/>
                        <a:gd name="connsiteX2" fmla="*/ 5429 w 5429"/>
                        <a:gd name="connsiteY2" fmla="*/ 1810 h 1809"/>
                        <a:gd name="connsiteX3" fmla="*/ 0 w 5429"/>
                        <a:gd name="connsiteY3" fmla="*/ 0 h 1809"/>
                      </a:gdLst>
                      <a:ahLst/>
                      <a:cxnLst>
                        <a:cxn ang="0">
                          <a:pos x="connsiteX0" y="connsiteY0"/>
                        </a:cxn>
                        <a:cxn ang="0">
                          <a:pos x="connsiteX1" y="connsiteY1"/>
                        </a:cxn>
                        <a:cxn ang="0">
                          <a:pos x="connsiteX2" y="connsiteY2"/>
                        </a:cxn>
                        <a:cxn ang="0">
                          <a:pos x="connsiteX3" y="connsiteY3"/>
                        </a:cxn>
                      </a:cxnLst>
                      <a:rect l="l" t="t" r="r" b="b"/>
                      <a:pathLst>
                        <a:path w="5429" h="1809">
                          <a:moveTo>
                            <a:pt x="0" y="0"/>
                          </a:moveTo>
                          <a:cubicBezTo>
                            <a:pt x="1810" y="667"/>
                            <a:pt x="3620" y="1238"/>
                            <a:pt x="5429" y="1810"/>
                          </a:cubicBezTo>
                          <a:cubicBezTo>
                            <a:pt x="5429" y="1810"/>
                            <a:pt x="5429" y="1810"/>
                            <a:pt x="5429" y="1810"/>
                          </a:cubicBezTo>
                          <a:cubicBezTo>
                            <a:pt x="3620" y="1238"/>
                            <a:pt x="1810" y="667"/>
                            <a:pt x="0" y="0"/>
                          </a:cubicBezTo>
                          <a:close/>
                        </a:path>
                      </a:pathLst>
                    </a:custGeom>
                    <a:solidFill>
                      <a:srgbClr val="04B7A9"/>
                    </a:solidFill>
                    <a:ln w="9525" cap="flat">
                      <a:noFill/>
                      <a:prstDash val="solid"/>
                      <a:miter/>
                    </a:ln>
                  </p:spPr>
                  <p:txBody>
                    <a:bodyPr rtlCol="0" anchor="ctr"/>
                    <a:lstStyle/>
                    <a:p>
                      <a:endParaRPr lang="zh-CN" altLang="en-US"/>
                    </a:p>
                  </p:txBody>
                </p:sp>
                <p:sp>
                  <p:nvSpPr>
                    <p:cNvPr id="194" name="任意多边形 218">
                      <a:extLst>
                        <a:ext uri="{FF2B5EF4-FFF2-40B4-BE49-F238E27FC236}">
                          <a16:creationId xmlns:a16="http://schemas.microsoft.com/office/drawing/2014/main" id="{61E82450-0CED-EB36-14BD-C346FD63AD4E}"/>
                        </a:ext>
                      </a:extLst>
                    </p:cNvPr>
                    <p:cNvSpPr/>
                    <p:nvPr/>
                  </p:nvSpPr>
                  <p:spPr>
                    <a:xfrm>
                      <a:off x="7068311" y="5042534"/>
                      <a:ext cx="12096" cy="12763"/>
                    </a:xfrm>
                    <a:custGeom>
                      <a:avLst/>
                      <a:gdLst>
                        <a:gd name="connsiteX0" fmla="*/ 0 w 12096"/>
                        <a:gd name="connsiteY0" fmla="*/ 11239 h 12763"/>
                        <a:gd name="connsiteX1" fmla="*/ 7525 w 12096"/>
                        <a:gd name="connsiteY1" fmla="*/ 12763 h 12763"/>
                        <a:gd name="connsiteX2" fmla="*/ 12097 w 12096"/>
                        <a:gd name="connsiteY2" fmla="*/ 0 h 12763"/>
                        <a:gd name="connsiteX3" fmla="*/ 0 w 12096"/>
                        <a:gd name="connsiteY3" fmla="*/ 11239 h 12763"/>
                      </a:gdLst>
                      <a:ahLst/>
                      <a:cxnLst>
                        <a:cxn ang="0">
                          <a:pos x="connsiteX0" y="connsiteY0"/>
                        </a:cxn>
                        <a:cxn ang="0">
                          <a:pos x="connsiteX1" y="connsiteY1"/>
                        </a:cxn>
                        <a:cxn ang="0">
                          <a:pos x="connsiteX2" y="connsiteY2"/>
                        </a:cxn>
                        <a:cxn ang="0">
                          <a:pos x="connsiteX3" y="connsiteY3"/>
                        </a:cxn>
                      </a:cxnLst>
                      <a:rect l="l" t="t" r="r" b="b"/>
                      <a:pathLst>
                        <a:path w="12096" h="12763">
                          <a:moveTo>
                            <a:pt x="0" y="11239"/>
                          </a:moveTo>
                          <a:cubicBezTo>
                            <a:pt x="2477" y="11716"/>
                            <a:pt x="5048" y="12097"/>
                            <a:pt x="7525" y="12763"/>
                          </a:cubicBezTo>
                          <a:cubicBezTo>
                            <a:pt x="9049" y="8477"/>
                            <a:pt x="10573" y="4286"/>
                            <a:pt x="12097" y="0"/>
                          </a:cubicBezTo>
                          <a:cubicBezTo>
                            <a:pt x="8096" y="3715"/>
                            <a:pt x="4096" y="7429"/>
                            <a:pt x="0" y="11239"/>
                          </a:cubicBezTo>
                          <a:close/>
                        </a:path>
                      </a:pathLst>
                    </a:custGeom>
                    <a:solidFill>
                      <a:srgbClr val="04B7A9"/>
                    </a:solidFill>
                    <a:ln w="9525" cap="flat">
                      <a:noFill/>
                      <a:prstDash val="solid"/>
                      <a:miter/>
                    </a:ln>
                  </p:spPr>
                  <p:txBody>
                    <a:bodyPr rtlCol="0" anchor="ctr"/>
                    <a:lstStyle/>
                    <a:p>
                      <a:endParaRPr lang="zh-CN" altLang="en-US"/>
                    </a:p>
                  </p:txBody>
                </p:sp>
                <p:sp>
                  <p:nvSpPr>
                    <p:cNvPr id="195" name="任意多边形 219">
                      <a:extLst>
                        <a:ext uri="{FF2B5EF4-FFF2-40B4-BE49-F238E27FC236}">
                          <a16:creationId xmlns:a16="http://schemas.microsoft.com/office/drawing/2014/main" id="{DE5DBCE7-31D7-ED3D-DEA7-C07E03C6B381}"/>
                        </a:ext>
                      </a:extLst>
                    </p:cNvPr>
                    <p:cNvSpPr/>
                    <p:nvPr/>
                  </p:nvSpPr>
                  <p:spPr>
                    <a:xfrm>
                      <a:off x="6923627" y="5122068"/>
                      <a:ext cx="122205" cy="75818"/>
                    </a:xfrm>
                    <a:custGeom>
                      <a:avLst/>
                      <a:gdLst>
                        <a:gd name="connsiteX0" fmla="*/ 107537 w 122205"/>
                        <a:gd name="connsiteY0" fmla="*/ 16097 h 75818"/>
                        <a:gd name="connsiteX1" fmla="*/ 80486 w 122205"/>
                        <a:gd name="connsiteY1" fmla="*/ 13049 h 75818"/>
                        <a:gd name="connsiteX2" fmla="*/ 63913 w 122205"/>
                        <a:gd name="connsiteY2" fmla="*/ 0 h 75818"/>
                        <a:gd name="connsiteX3" fmla="*/ 7525 w 122205"/>
                        <a:gd name="connsiteY3" fmla="*/ 34290 h 75818"/>
                        <a:gd name="connsiteX4" fmla="*/ 0 w 122205"/>
                        <a:gd name="connsiteY4" fmla="*/ 37719 h 75818"/>
                        <a:gd name="connsiteX5" fmla="*/ 101346 w 122205"/>
                        <a:gd name="connsiteY5" fmla="*/ 75819 h 75818"/>
                        <a:gd name="connsiteX6" fmla="*/ 122206 w 122205"/>
                        <a:gd name="connsiteY6" fmla="*/ 17336 h 75818"/>
                        <a:gd name="connsiteX7" fmla="*/ 119539 w 122205"/>
                        <a:gd name="connsiteY7" fmla="*/ 17145 h 75818"/>
                        <a:gd name="connsiteX8" fmla="*/ 107537 w 122205"/>
                        <a:gd name="connsiteY8" fmla="*/ 16097 h 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05" h="75818">
                          <a:moveTo>
                            <a:pt x="107537" y="16097"/>
                          </a:moveTo>
                          <a:cubicBezTo>
                            <a:pt x="98679" y="15430"/>
                            <a:pt x="89059" y="15621"/>
                            <a:pt x="80486" y="13049"/>
                          </a:cubicBezTo>
                          <a:cubicBezTo>
                            <a:pt x="73533" y="10954"/>
                            <a:pt x="67627" y="6096"/>
                            <a:pt x="63913" y="0"/>
                          </a:cubicBezTo>
                          <a:cubicBezTo>
                            <a:pt x="46196" y="12763"/>
                            <a:pt x="27622" y="24384"/>
                            <a:pt x="7525" y="34290"/>
                          </a:cubicBezTo>
                          <a:cubicBezTo>
                            <a:pt x="5048" y="35528"/>
                            <a:pt x="2476" y="36481"/>
                            <a:pt x="0" y="37719"/>
                          </a:cubicBezTo>
                          <a:cubicBezTo>
                            <a:pt x="33814" y="50387"/>
                            <a:pt x="67627" y="62960"/>
                            <a:pt x="101346" y="75819"/>
                          </a:cubicBezTo>
                          <a:cubicBezTo>
                            <a:pt x="108299" y="56293"/>
                            <a:pt x="115252" y="36862"/>
                            <a:pt x="122206" y="17336"/>
                          </a:cubicBezTo>
                          <a:cubicBezTo>
                            <a:pt x="121348" y="17240"/>
                            <a:pt x="120396" y="17145"/>
                            <a:pt x="119539" y="17145"/>
                          </a:cubicBezTo>
                          <a:lnTo>
                            <a:pt x="107537" y="16097"/>
                          </a:lnTo>
                          <a:close/>
                        </a:path>
                      </a:pathLst>
                    </a:custGeom>
                    <a:solidFill>
                      <a:srgbClr val="04B7A9"/>
                    </a:solidFill>
                    <a:ln w="9525" cap="flat">
                      <a:noFill/>
                      <a:prstDash val="solid"/>
                      <a:miter/>
                    </a:ln>
                  </p:spPr>
                  <p:txBody>
                    <a:bodyPr rtlCol="0" anchor="ctr"/>
                    <a:lstStyle/>
                    <a:p>
                      <a:endParaRPr lang="zh-CN" altLang="en-US"/>
                    </a:p>
                  </p:txBody>
                </p:sp>
                <p:sp>
                  <p:nvSpPr>
                    <p:cNvPr id="196" name="任意多边形 220">
                      <a:extLst>
                        <a:ext uri="{FF2B5EF4-FFF2-40B4-BE49-F238E27FC236}">
                          <a16:creationId xmlns:a16="http://schemas.microsoft.com/office/drawing/2014/main" id="{1C8C3CBD-A2E6-35C6-BF86-D7C96BDCA4E2}"/>
                        </a:ext>
                      </a:extLst>
                    </p:cNvPr>
                    <p:cNvSpPr/>
                    <p:nvPr/>
                  </p:nvSpPr>
                  <p:spPr>
                    <a:xfrm>
                      <a:off x="6839807" y="5189029"/>
                      <a:ext cx="28289" cy="10096"/>
                    </a:xfrm>
                    <a:custGeom>
                      <a:avLst/>
                      <a:gdLst>
                        <a:gd name="connsiteX0" fmla="*/ 11049 w 28289"/>
                        <a:gd name="connsiteY0" fmla="*/ 3905 h 10096"/>
                        <a:gd name="connsiteX1" fmla="*/ 11049 w 28289"/>
                        <a:gd name="connsiteY1" fmla="*/ 3905 h 10096"/>
                        <a:gd name="connsiteX2" fmla="*/ 286 w 28289"/>
                        <a:gd name="connsiteY2" fmla="*/ 0 h 10096"/>
                        <a:gd name="connsiteX3" fmla="*/ 0 w 28289"/>
                        <a:gd name="connsiteY3" fmla="*/ 95 h 10096"/>
                        <a:gd name="connsiteX4" fmla="*/ 28194 w 28289"/>
                        <a:gd name="connsiteY4" fmla="*/ 10096 h 10096"/>
                        <a:gd name="connsiteX5" fmla="*/ 28289 w 28289"/>
                        <a:gd name="connsiteY5" fmla="*/ 10096 h 10096"/>
                        <a:gd name="connsiteX6" fmla="*/ 11049 w 28289"/>
                        <a:gd name="connsiteY6" fmla="*/ 3905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96">
                          <a:moveTo>
                            <a:pt x="11049" y="3905"/>
                          </a:moveTo>
                          <a:cubicBezTo>
                            <a:pt x="10954" y="3905"/>
                            <a:pt x="10954" y="3905"/>
                            <a:pt x="11049" y="3905"/>
                          </a:cubicBezTo>
                          <a:cubicBezTo>
                            <a:pt x="7429" y="2572"/>
                            <a:pt x="3810" y="1334"/>
                            <a:pt x="286" y="0"/>
                          </a:cubicBezTo>
                          <a:cubicBezTo>
                            <a:pt x="190" y="0"/>
                            <a:pt x="95" y="95"/>
                            <a:pt x="0" y="95"/>
                          </a:cubicBezTo>
                          <a:cubicBezTo>
                            <a:pt x="9335" y="3524"/>
                            <a:pt x="18764" y="6763"/>
                            <a:pt x="28194" y="10096"/>
                          </a:cubicBezTo>
                          <a:cubicBezTo>
                            <a:pt x="28194" y="10096"/>
                            <a:pt x="28194" y="10096"/>
                            <a:pt x="28289" y="10096"/>
                          </a:cubicBezTo>
                          <a:cubicBezTo>
                            <a:pt x="22479" y="8096"/>
                            <a:pt x="16764" y="6001"/>
                            <a:pt x="11049" y="3905"/>
                          </a:cubicBezTo>
                          <a:close/>
                        </a:path>
                      </a:pathLst>
                    </a:custGeom>
                    <a:solidFill>
                      <a:srgbClr val="04B7A9"/>
                    </a:solidFill>
                    <a:ln w="9525" cap="flat">
                      <a:noFill/>
                      <a:prstDash val="solid"/>
                      <a:miter/>
                    </a:ln>
                  </p:spPr>
                  <p:txBody>
                    <a:bodyPr rtlCol="0" anchor="ctr"/>
                    <a:lstStyle/>
                    <a:p>
                      <a:endParaRPr lang="zh-CN" altLang="en-US"/>
                    </a:p>
                  </p:txBody>
                </p:sp>
                <p:sp>
                  <p:nvSpPr>
                    <p:cNvPr id="197" name="任意多边形 221">
                      <a:extLst>
                        <a:ext uri="{FF2B5EF4-FFF2-40B4-BE49-F238E27FC236}">
                          <a16:creationId xmlns:a16="http://schemas.microsoft.com/office/drawing/2014/main" id="{E22F7A55-B3D9-76DF-D17A-6AF5A57D196A}"/>
                        </a:ext>
                      </a:extLst>
                    </p:cNvPr>
                    <p:cNvSpPr/>
                    <p:nvPr/>
                  </p:nvSpPr>
                  <p:spPr>
                    <a:xfrm>
                      <a:off x="6850856" y="5192934"/>
                      <a:ext cx="41148" cy="14763"/>
                    </a:xfrm>
                    <a:custGeom>
                      <a:avLst/>
                      <a:gdLst>
                        <a:gd name="connsiteX0" fmla="*/ 27718 w 41148"/>
                        <a:gd name="connsiteY0" fmla="*/ 10001 h 14763"/>
                        <a:gd name="connsiteX1" fmla="*/ 0 w 41148"/>
                        <a:gd name="connsiteY1" fmla="*/ 0 h 14763"/>
                        <a:gd name="connsiteX2" fmla="*/ 17145 w 41148"/>
                        <a:gd name="connsiteY2" fmla="*/ 6191 h 14763"/>
                        <a:gd name="connsiteX3" fmla="*/ 41148 w 41148"/>
                        <a:gd name="connsiteY3" fmla="*/ 14764 h 14763"/>
                        <a:gd name="connsiteX4" fmla="*/ 27718 w 41148"/>
                        <a:gd name="connsiteY4" fmla="*/ 10001 h 14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 h="14763">
                          <a:moveTo>
                            <a:pt x="27718" y="10001"/>
                          </a:moveTo>
                          <a:cubicBezTo>
                            <a:pt x="18479" y="6763"/>
                            <a:pt x="9239" y="3334"/>
                            <a:pt x="0" y="0"/>
                          </a:cubicBezTo>
                          <a:cubicBezTo>
                            <a:pt x="5715" y="2096"/>
                            <a:pt x="11430" y="4191"/>
                            <a:pt x="17145" y="6191"/>
                          </a:cubicBezTo>
                          <a:cubicBezTo>
                            <a:pt x="25146" y="9049"/>
                            <a:pt x="33147" y="12002"/>
                            <a:pt x="41148" y="14764"/>
                          </a:cubicBezTo>
                          <a:cubicBezTo>
                            <a:pt x="36671" y="13240"/>
                            <a:pt x="32195" y="11621"/>
                            <a:pt x="27718" y="10001"/>
                          </a:cubicBezTo>
                          <a:close/>
                        </a:path>
                      </a:pathLst>
                    </a:custGeom>
                    <a:solidFill>
                      <a:srgbClr val="EAEFEF"/>
                    </a:solidFill>
                    <a:ln w="9525" cap="flat">
                      <a:noFill/>
                      <a:prstDash val="solid"/>
                      <a:miter/>
                    </a:ln>
                  </p:spPr>
                  <p:txBody>
                    <a:bodyPr rtlCol="0" anchor="ctr"/>
                    <a:lstStyle/>
                    <a:p>
                      <a:endParaRPr lang="zh-CN" altLang="en-US"/>
                    </a:p>
                  </p:txBody>
                </p:sp>
                <p:sp>
                  <p:nvSpPr>
                    <p:cNvPr id="198" name="任意多边形 222">
                      <a:extLst>
                        <a:ext uri="{FF2B5EF4-FFF2-40B4-BE49-F238E27FC236}">
                          <a16:creationId xmlns:a16="http://schemas.microsoft.com/office/drawing/2014/main" id="{042F39DD-2841-93B4-9C40-5DAB942F3A3A}"/>
                        </a:ext>
                      </a:extLst>
                    </p:cNvPr>
                    <p:cNvSpPr/>
                    <p:nvPr/>
                  </p:nvSpPr>
                  <p:spPr>
                    <a:xfrm>
                      <a:off x="6625268" y="5052250"/>
                      <a:ext cx="289881" cy="129444"/>
                    </a:xfrm>
                    <a:custGeom>
                      <a:avLst/>
                      <a:gdLst>
                        <a:gd name="connsiteX0" fmla="*/ 8799 w 289881"/>
                        <a:gd name="connsiteY0" fmla="*/ 0 h 129444"/>
                        <a:gd name="connsiteX1" fmla="*/ 4417 w 289881"/>
                        <a:gd name="connsiteY1" fmla="*/ 7334 h 129444"/>
                        <a:gd name="connsiteX2" fmla="*/ 4227 w 289881"/>
                        <a:gd name="connsiteY2" fmla="*/ 7620 h 129444"/>
                        <a:gd name="connsiteX3" fmla="*/ 131 w 289881"/>
                        <a:gd name="connsiteY3" fmla="*/ 23717 h 129444"/>
                        <a:gd name="connsiteX4" fmla="*/ 36 w 289881"/>
                        <a:gd name="connsiteY4" fmla="*/ 24670 h 129444"/>
                        <a:gd name="connsiteX5" fmla="*/ 321 w 289881"/>
                        <a:gd name="connsiteY5" fmla="*/ 32671 h 129444"/>
                        <a:gd name="connsiteX6" fmla="*/ 417 w 289881"/>
                        <a:gd name="connsiteY6" fmla="*/ 33052 h 129444"/>
                        <a:gd name="connsiteX7" fmla="*/ 2131 w 289881"/>
                        <a:gd name="connsiteY7" fmla="*/ 39909 h 129444"/>
                        <a:gd name="connsiteX8" fmla="*/ 2703 w 289881"/>
                        <a:gd name="connsiteY8" fmla="*/ 41434 h 129444"/>
                        <a:gd name="connsiteX9" fmla="*/ 6132 w 289881"/>
                        <a:gd name="connsiteY9" fmla="*/ 48006 h 129444"/>
                        <a:gd name="connsiteX10" fmla="*/ 6513 w 289881"/>
                        <a:gd name="connsiteY10" fmla="*/ 48387 h 129444"/>
                        <a:gd name="connsiteX11" fmla="*/ 11180 w 289881"/>
                        <a:gd name="connsiteY11" fmla="*/ 53435 h 129444"/>
                        <a:gd name="connsiteX12" fmla="*/ 12704 w 289881"/>
                        <a:gd name="connsiteY12" fmla="*/ 54673 h 129444"/>
                        <a:gd name="connsiteX13" fmla="*/ 19371 w 289881"/>
                        <a:gd name="connsiteY13" fmla="*/ 58769 h 129444"/>
                        <a:gd name="connsiteX14" fmla="*/ 99381 w 289881"/>
                        <a:gd name="connsiteY14" fmla="*/ 92488 h 129444"/>
                        <a:gd name="connsiteX15" fmla="*/ 180249 w 289881"/>
                        <a:gd name="connsiteY15" fmla="*/ 124206 h 129444"/>
                        <a:gd name="connsiteX16" fmla="*/ 194631 w 289881"/>
                        <a:gd name="connsiteY16" fmla="*/ 129445 h 129444"/>
                        <a:gd name="connsiteX17" fmla="*/ 289881 w 289881"/>
                        <a:gd name="connsiteY17" fmla="*/ 104203 h 129444"/>
                        <a:gd name="connsiteX18" fmla="*/ 8799 w 289881"/>
                        <a:gd name="connsiteY18" fmla="*/ 0 h 12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9881" h="129444">
                          <a:moveTo>
                            <a:pt x="8799" y="0"/>
                          </a:moveTo>
                          <a:cubicBezTo>
                            <a:pt x="7084" y="2286"/>
                            <a:pt x="5655" y="4763"/>
                            <a:pt x="4417" y="7334"/>
                          </a:cubicBezTo>
                          <a:cubicBezTo>
                            <a:pt x="4322" y="7429"/>
                            <a:pt x="4322" y="7525"/>
                            <a:pt x="4227" y="7620"/>
                          </a:cubicBezTo>
                          <a:cubicBezTo>
                            <a:pt x="1846" y="12668"/>
                            <a:pt x="512" y="18192"/>
                            <a:pt x="131" y="23717"/>
                          </a:cubicBezTo>
                          <a:cubicBezTo>
                            <a:pt x="131" y="24003"/>
                            <a:pt x="36" y="24384"/>
                            <a:pt x="36" y="24670"/>
                          </a:cubicBezTo>
                          <a:cubicBezTo>
                            <a:pt x="-60" y="27337"/>
                            <a:pt x="36" y="30099"/>
                            <a:pt x="321" y="32671"/>
                          </a:cubicBezTo>
                          <a:cubicBezTo>
                            <a:pt x="321" y="32766"/>
                            <a:pt x="417" y="32956"/>
                            <a:pt x="417" y="33052"/>
                          </a:cubicBezTo>
                          <a:cubicBezTo>
                            <a:pt x="798" y="35433"/>
                            <a:pt x="1369" y="37719"/>
                            <a:pt x="2131" y="39909"/>
                          </a:cubicBezTo>
                          <a:cubicBezTo>
                            <a:pt x="2322" y="40386"/>
                            <a:pt x="2512" y="40957"/>
                            <a:pt x="2703" y="41434"/>
                          </a:cubicBezTo>
                          <a:cubicBezTo>
                            <a:pt x="3655" y="43720"/>
                            <a:pt x="4703" y="46006"/>
                            <a:pt x="6132" y="48006"/>
                          </a:cubicBezTo>
                          <a:cubicBezTo>
                            <a:pt x="6227" y="48196"/>
                            <a:pt x="6417" y="48292"/>
                            <a:pt x="6513" y="48387"/>
                          </a:cubicBezTo>
                          <a:cubicBezTo>
                            <a:pt x="7846" y="50197"/>
                            <a:pt x="9370" y="51911"/>
                            <a:pt x="11180" y="53435"/>
                          </a:cubicBezTo>
                          <a:cubicBezTo>
                            <a:pt x="11656" y="53911"/>
                            <a:pt x="12132" y="54292"/>
                            <a:pt x="12704" y="54673"/>
                          </a:cubicBezTo>
                          <a:cubicBezTo>
                            <a:pt x="14704" y="56197"/>
                            <a:pt x="16895" y="57626"/>
                            <a:pt x="19371" y="58769"/>
                          </a:cubicBezTo>
                          <a:cubicBezTo>
                            <a:pt x="45946" y="70294"/>
                            <a:pt x="72616" y="81534"/>
                            <a:pt x="99381" y="92488"/>
                          </a:cubicBezTo>
                          <a:cubicBezTo>
                            <a:pt x="126242" y="103346"/>
                            <a:pt x="153103" y="113919"/>
                            <a:pt x="180249" y="124206"/>
                          </a:cubicBezTo>
                          <a:cubicBezTo>
                            <a:pt x="185011" y="126016"/>
                            <a:pt x="189869" y="127635"/>
                            <a:pt x="194631" y="129445"/>
                          </a:cubicBezTo>
                          <a:cubicBezTo>
                            <a:pt x="226731" y="122110"/>
                            <a:pt x="258735" y="114300"/>
                            <a:pt x="289881" y="104203"/>
                          </a:cubicBezTo>
                          <a:cubicBezTo>
                            <a:pt x="196441" y="69151"/>
                            <a:pt x="102715" y="34290"/>
                            <a:pt x="8799" y="0"/>
                          </a:cubicBezTo>
                          <a:close/>
                        </a:path>
                      </a:pathLst>
                    </a:custGeom>
                    <a:solidFill>
                      <a:srgbClr val="EAEFEF"/>
                    </a:solidFill>
                    <a:ln w="9525" cap="flat">
                      <a:noFill/>
                      <a:prstDash val="solid"/>
                      <a:miter/>
                    </a:ln>
                  </p:spPr>
                  <p:txBody>
                    <a:bodyPr rtlCol="0" anchor="ctr"/>
                    <a:lstStyle/>
                    <a:p>
                      <a:endParaRPr lang="zh-CN" altLang="en-US"/>
                    </a:p>
                  </p:txBody>
                </p:sp>
                <p:sp>
                  <p:nvSpPr>
                    <p:cNvPr id="199" name="任意多边形 223">
                      <a:extLst>
                        <a:ext uri="{FF2B5EF4-FFF2-40B4-BE49-F238E27FC236}">
                          <a16:creationId xmlns:a16="http://schemas.microsoft.com/office/drawing/2014/main" id="{1E8607C2-2D47-81D6-A1F1-6DF61E29D1BC}"/>
                        </a:ext>
                      </a:extLst>
                    </p:cNvPr>
                    <p:cNvSpPr/>
                    <p:nvPr/>
                  </p:nvSpPr>
                  <p:spPr>
                    <a:xfrm>
                      <a:off x="6819900" y="5156549"/>
                      <a:ext cx="204977" cy="81057"/>
                    </a:xfrm>
                    <a:custGeom>
                      <a:avLst/>
                      <a:gdLst>
                        <a:gd name="connsiteX0" fmla="*/ 95440 w 204977"/>
                        <a:gd name="connsiteY0" fmla="*/ 0 h 81057"/>
                        <a:gd name="connsiteX1" fmla="*/ 190 w 204977"/>
                        <a:gd name="connsiteY1" fmla="*/ 25241 h 81057"/>
                        <a:gd name="connsiteX2" fmla="*/ 0 w 204977"/>
                        <a:gd name="connsiteY2" fmla="*/ 25241 h 81057"/>
                        <a:gd name="connsiteX3" fmla="*/ 20193 w 204977"/>
                        <a:gd name="connsiteY3" fmla="*/ 32480 h 81057"/>
                        <a:gd name="connsiteX4" fmla="*/ 30861 w 204977"/>
                        <a:gd name="connsiteY4" fmla="*/ 36290 h 81057"/>
                        <a:gd name="connsiteX5" fmla="*/ 30956 w 204977"/>
                        <a:gd name="connsiteY5" fmla="*/ 36290 h 81057"/>
                        <a:gd name="connsiteX6" fmla="*/ 58674 w 204977"/>
                        <a:gd name="connsiteY6" fmla="*/ 46292 h 81057"/>
                        <a:gd name="connsiteX7" fmla="*/ 72104 w 204977"/>
                        <a:gd name="connsiteY7" fmla="*/ 51149 h 81057"/>
                        <a:gd name="connsiteX8" fmla="*/ 72104 w 204977"/>
                        <a:gd name="connsiteY8" fmla="*/ 51149 h 81057"/>
                        <a:gd name="connsiteX9" fmla="*/ 78581 w 204977"/>
                        <a:gd name="connsiteY9" fmla="*/ 53340 h 81057"/>
                        <a:gd name="connsiteX10" fmla="*/ 84011 w 204977"/>
                        <a:gd name="connsiteY10" fmla="*/ 55150 h 81057"/>
                        <a:gd name="connsiteX11" fmla="*/ 84011 w 204977"/>
                        <a:gd name="connsiteY11" fmla="*/ 55150 h 81057"/>
                        <a:gd name="connsiteX12" fmla="*/ 149447 w 204977"/>
                        <a:gd name="connsiteY12" fmla="*/ 77057 h 81057"/>
                        <a:gd name="connsiteX13" fmla="*/ 149543 w 204977"/>
                        <a:gd name="connsiteY13" fmla="*/ 77057 h 81057"/>
                        <a:gd name="connsiteX14" fmla="*/ 165735 w 204977"/>
                        <a:gd name="connsiteY14" fmla="*/ 80772 h 81057"/>
                        <a:gd name="connsiteX15" fmla="*/ 171260 w 204977"/>
                        <a:gd name="connsiteY15" fmla="*/ 81058 h 81057"/>
                        <a:gd name="connsiteX16" fmla="*/ 181737 w 204977"/>
                        <a:gd name="connsiteY16" fmla="*/ 79153 h 81057"/>
                        <a:gd name="connsiteX17" fmla="*/ 190786 w 204977"/>
                        <a:gd name="connsiteY17" fmla="*/ 72866 h 81057"/>
                        <a:gd name="connsiteX18" fmla="*/ 193738 w 204977"/>
                        <a:gd name="connsiteY18" fmla="*/ 68961 h 81057"/>
                        <a:gd name="connsiteX19" fmla="*/ 199835 w 204977"/>
                        <a:gd name="connsiteY19" fmla="*/ 55150 h 81057"/>
                        <a:gd name="connsiteX20" fmla="*/ 204978 w 204977"/>
                        <a:gd name="connsiteY20" fmla="*/ 40862 h 81057"/>
                        <a:gd name="connsiteX21" fmla="*/ 204978 w 204977"/>
                        <a:gd name="connsiteY21" fmla="*/ 40862 h 81057"/>
                        <a:gd name="connsiteX22" fmla="*/ 103632 w 204977"/>
                        <a:gd name="connsiteY22" fmla="*/ 2762 h 81057"/>
                        <a:gd name="connsiteX23" fmla="*/ 95440 w 204977"/>
                        <a:gd name="connsiteY23" fmla="*/ 0 h 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977" h="81057">
                          <a:moveTo>
                            <a:pt x="95440" y="0"/>
                          </a:moveTo>
                          <a:cubicBezTo>
                            <a:pt x="64294" y="10096"/>
                            <a:pt x="32290" y="17907"/>
                            <a:pt x="190" y="25241"/>
                          </a:cubicBezTo>
                          <a:cubicBezTo>
                            <a:pt x="95" y="25241"/>
                            <a:pt x="95" y="25241"/>
                            <a:pt x="0" y="25241"/>
                          </a:cubicBezTo>
                          <a:cubicBezTo>
                            <a:pt x="6668" y="27718"/>
                            <a:pt x="13430" y="30099"/>
                            <a:pt x="20193" y="32480"/>
                          </a:cubicBezTo>
                          <a:cubicBezTo>
                            <a:pt x="23717" y="33814"/>
                            <a:pt x="27337" y="35052"/>
                            <a:pt x="30861" y="36290"/>
                          </a:cubicBezTo>
                          <a:cubicBezTo>
                            <a:pt x="30861" y="36290"/>
                            <a:pt x="30956" y="36290"/>
                            <a:pt x="30956" y="36290"/>
                          </a:cubicBezTo>
                          <a:cubicBezTo>
                            <a:pt x="40196" y="39624"/>
                            <a:pt x="49435" y="43053"/>
                            <a:pt x="58674" y="46292"/>
                          </a:cubicBezTo>
                          <a:cubicBezTo>
                            <a:pt x="63151" y="47911"/>
                            <a:pt x="67628" y="49530"/>
                            <a:pt x="72104" y="51149"/>
                          </a:cubicBezTo>
                          <a:cubicBezTo>
                            <a:pt x="72104" y="51149"/>
                            <a:pt x="72104" y="51149"/>
                            <a:pt x="72104" y="51149"/>
                          </a:cubicBezTo>
                          <a:cubicBezTo>
                            <a:pt x="74295" y="51911"/>
                            <a:pt x="76390" y="52673"/>
                            <a:pt x="78581" y="53340"/>
                          </a:cubicBezTo>
                          <a:cubicBezTo>
                            <a:pt x="80391" y="54007"/>
                            <a:pt x="82201" y="54578"/>
                            <a:pt x="84011" y="55150"/>
                          </a:cubicBezTo>
                          <a:cubicBezTo>
                            <a:pt x="84011" y="55150"/>
                            <a:pt x="84011" y="55150"/>
                            <a:pt x="84011" y="55150"/>
                          </a:cubicBezTo>
                          <a:cubicBezTo>
                            <a:pt x="105728" y="62675"/>
                            <a:pt x="127540" y="70009"/>
                            <a:pt x="149447" y="77057"/>
                          </a:cubicBezTo>
                          <a:cubicBezTo>
                            <a:pt x="149447" y="77057"/>
                            <a:pt x="149543" y="77057"/>
                            <a:pt x="149543" y="77057"/>
                          </a:cubicBezTo>
                          <a:cubicBezTo>
                            <a:pt x="154686" y="78677"/>
                            <a:pt x="160211" y="80201"/>
                            <a:pt x="165735" y="80772"/>
                          </a:cubicBezTo>
                          <a:cubicBezTo>
                            <a:pt x="167545" y="80963"/>
                            <a:pt x="169450" y="81058"/>
                            <a:pt x="171260" y="81058"/>
                          </a:cubicBezTo>
                          <a:cubicBezTo>
                            <a:pt x="174879" y="81058"/>
                            <a:pt x="178403" y="80486"/>
                            <a:pt x="181737" y="79153"/>
                          </a:cubicBezTo>
                          <a:cubicBezTo>
                            <a:pt x="185071" y="77914"/>
                            <a:pt x="188119" y="75819"/>
                            <a:pt x="190786" y="72866"/>
                          </a:cubicBezTo>
                          <a:cubicBezTo>
                            <a:pt x="191929" y="71628"/>
                            <a:pt x="192881" y="70295"/>
                            <a:pt x="193738" y="68961"/>
                          </a:cubicBezTo>
                          <a:cubicBezTo>
                            <a:pt x="196405" y="64770"/>
                            <a:pt x="198120" y="59912"/>
                            <a:pt x="199835" y="55150"/>
                          </a:cubicBezTo>
                          <a:cubicBezTo>
                            <a:pt x="201549" y="50387"/>
                            <a:pt x="203263" y="45625"/>
                            <a:pt x="204978" y="40862"/>
                          </a:cubicBezTo>
                          <a:lnTo>
                            <a:pt x="204978" y="40862"/>
                          </a:lnTo>
                          <a:cubicBezTo>
                            <a:pt x="171260" y="28099"/>
                            <a:pt x="137446" y="15430"/>
                            <a:pt x="103632" y="2762"/>
                          </a:cubicBezTo>
                          <a:cubicBezTo>
                            <a:pt x="100965" y="2096"/>
                            <a:pt x="98203" y="1048"/>
                            <a:pt x="95440" y="0"/>
                          </a:cubicBezTo>
                          <a:close/>
                        </a:path>
                      </a:pathLst>
                    </a:custGeom>
                    <a:solidFill>
                      <a:srgbClr val="D4D8D8"/>
                    </a:solidFill>
                    <a:ln w="9525" cap="flat">
                      <a:noFill/>
                      <a:prstDash val="solid"/>
                      <a:miter/>
                    </a:ln>
                  </p:spPr>
                  <p:txBody>
                    <a:bodyPr rtlCol="0" anchor="ctr"/>
                    <a:lstStyle/>
                    <a:p>
                      <a:endParaRPr lang="zh-CN" altLang="en-US"/>
                    </a:p>
                  </p:txBody>
                </p:sp>
                <p:sp>
                  <p:nvSpPr>
                    <p:cNvPr id="200" name="任意多边形 224">
                      <a:extLst>
                        <a:ext uri="{FF2B5EF4-FFF2-40B4-BE49-F238E27FC236}">
                          <a16:creationId xmlns:a16="http://schemas.microsoft.com/office/drawing/2014/main" id="{657922CB-9D8B-0CE4-2CDD-8B2BF01FCED5}"/>
                        </a:ext>
                      </a:extLst>
                    </p:cNvPr>
                    <p:cNvSpPr/>
                    <p:nvPr/>
                  </p:nvSpPr>
                  <p:spPr>
                    <a:xfrm>
                      <a:off x="6983043" y="5052513"/>
                      <a:ext cx="92983" cy="86795"/>
                    </a:xfrm>
                    <a:custGeom>
                      <a:avLst/>
                      <a:gdLst>
                        <a:gd name="connsiteX0" fmla="*/ 49454 w 92983"/>
                        <a:gd name="connsiteY0" fmla="*/ 3356 h 86795"/>
                        <a:gd name="connsiteX1" fmla="*/ 8402 w 92983"/>
                        <a:gd name="connsiteY1" fmla="*/ 29836 h 86795"/>
                        <a:gd name="connsiteX2" fmla="*/ 401 w 92983"/>
                        <a:gd name="connsiteY2" fmla="*/ 58602 h 86795"/>
                        <a:gd name="connsiteX3" fmla="*/ 4496 w 92983"/>
                        <a:gd name="connsiteY3" fmla="*/ 69460 h 86795"/>
                        <a:gd name="connsiteX4" fmla="*/ 21070 w 92983"/>
                        <a:gd name="connsiteY4" fmla="*/ 82509 h 86795"/>
                        <a:gd name="connsiteX5" fmla="*/ 48121 w 92983"/>
                        <a:gd name="connsiteY5" fmla="*/ 85557 h 86795"/>
                        <a:gd name="connsiteX6" fmla="*/ 60122 w 92983"/>
                        <a:gd name="connsiteY6" fmla="*/ 86510 h 86795"/>
                        <a:gd name="connsiteX7" fmla="*/ 62789 w 92983"/>
                        <a:gd name="connsiteY7" fmla="*/ 86700 h 86795"/>
                        <a:gd name="connsiteX8" fmla="*/ 63456 w 92983"/>
                        <a:gd name="connsiteY8" fmla="*/ 86795 h 86795"/>
                        <a:gd name="connsiteX9" fmla="*/ 92984 w 92983"/>
                        <a:gd name="connsiteY9" fmla="*/ 2690 h 86795"/>
                        <a:gd name="connsiteX10" fmla="*/ 92888 w 92983"/>
                        <a:gd name="connsiteY10" fmla="*/ 2690 h 86795"/>
                        <a:gd name="connsiteX11" fmla="*/ 85363 w 92983"/>
                        <a:gd name="connsiteY11" fmla="*/ 1166 h 86795"/>
                        <a:gd name="connsiteX12" fmla="*/ 49454 w 92983"/>
                        <a:gd name="connsiteY12" fmla="*/ 3356 h 8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3" h="86795">
                          <a:moveTo>
                            <a:pt x="49454" y="3356"/>
                          </a:moveTo>
                          <a:cubicBezTo>
                            <a:pt x="33738" y="8405"/>
                            <a:pt x="18974" y="16882"/>
                            <a:pt x="8402" y="29836"/>
                          </a:cubicBezTo>
                          <a:cubicBezTo>
                            <a:pt x="1734" y="37932"/>
                            <a:pt x="-1123" y="48314"/>
                            <a:pt x="401" y="58602"/>
                          </a:cubicBezTo>
                          <a:cubicBezTo>
                            <a:pt x="972" y="62507"/>
                            <a:pt x="2401" y="66126"/>
                            <a:pt x="4496" y="69460"/>
                          </a:cubicBezTo>
                          <a:cubicBezTo>
                            <a:pt x="8306" y="75651"/>
                            <a:pt x="14212" y="80414"/>
                            <a:pt x="21070" y="82509"/>
                          </a:cubicBezTo>
                          <a:cubicBezTo>
                            <a:pt x="29642" y="85081"/>
                            <a:pt x="39263" y="84890"/>
                            <a:pt x="48121" y="85557"/>
                          </a:cubicBezTo>
                          <a:lnTo>
                            <a:pt x="60122" y="86510"/>
                          </a:lnTo>
                          <a:cubicBezTo>
                            <a:pt x="60980" y="86605"/>
                            <a:pt x="61932" y="86700"/>
                            <a:pt x="62789" y="86700"/>
                          </a:cubicBezTo>
                          <a:cubicBezTo>
                            <a:pt x="62980" y="86700"/>
                            <a:pt x="63265" y="86700"/>
                            <a:pt x="63456" y="86795"/>
                          </a:cubicBezTo>
                          <a:lnTo>
                            <a:pt x="92984" y="2690"/>
                          </a:lnTo>
                          <a:cubicBezTo>
                            <a:pt x="92984" y="2690"/>
                            <a:pt x="92888" y="2690"/>
                            <a:pt x="92888" y="2690"/>
                          </a:cubicBezTo>
                          <a:cubicBezTo>
                            <a:pt x="90412" y="2023"/>
                            <a:pt x="87840" y="1642"/>
                            <a:pt x="85363" y="1166"/>
                          </a:cubicBezTo>
                          <a:cubicBezTo>
                            <a:pt x="73362" y="-835"/>
                            <a:pt x="61170" y="-358"/>
                            <a:pt x="49454" y="3356"/>
                          </a:cubicBezTo>
                          <a:close/>
                        </a:path>
                      </a:pathLst>
                    </a:custGeom>
                    <a:solidFill>
                      <a:srgbClr val="E71F67"/>
                    </a:solidFill>
                    <a:ln w="9525" cap="flat">
                      <a:noFill/>
                      <a:prstDash val="solid"/>
                      <a:miter/>
                    </a:ln>
                  </p:spPr>
                  <p:txBody>
                    <a:bodyPr rtlCol="0" anchor="ctr"/>
                    <a:lstStyle/>
                    <a:p>
                      <a:endParaRPr lang="zh-CN" altLang="en-US"/>
                    </a:p>
                  </p:txBody>
                </p:sp>
                <p:sp>
                  <p:nvSpPr>
                    <p:cNvPr id="201" name="任意多边形 225">
                      <a:extLst>
                        <a:ext uri="{FF2B5EF4-FFF2-40B4-BE49-F238E27FC236}">
                          <a16:creationId xmlns:a16="http://schemas.microsoft.com/office/drawing/2014/main" id="{BED44937-E2C9-0113-9C18-9A8E7F824E52}"/>
                        </a:ext>
                      </a:extLst>
                    </p:cNvPr>
                    <p:cNvSpPr/>
                    <p:nvPr/>
                  </p:nvSpPr>
                  <p:spPr>
                    <a:xfrm>
                      <a:off x="6863143" y="5062251"/>
                      <a:ext cx="70132" cy="41191"/>
                    </a:xfrm>
                    <a:custGeom>
                      <a:avLst/>
                      <a:gdLst>
                        <a:gd name="connsiteX0" fmla="*/ 17621 w 70132"/>
                        <a:gd name="connsiteY0" fmla="*/ 8477 h 41191"/>
                        <a:gd name="connsiteX1" fmla="*/ 0 w 70132"/>
                        <a:gd name="connsiteY1" fmla="*/ 0 h 41191"/>
                        <a:gd name="connsiteX2" fmla="*/ 55531 w 70132"/>
                        <a:gd name="connsiteY2" fmla="*/ 38957 h 41191"/>
                        <a:gd name="connsiteX3" fmla="*/ 66580 w 70132"/>
                        <a:gd name="connsiteY3" fmla="*/ 23051 h 41191"/>
                        <a:gd name="connsiteX4" fmla="*/ 42958 w 70132"/>
                        <a:gd name="connsiteY4" fmla="*/ 4477 h 41191"/>
                        <a:gd name="connsiteX5" fmla="*/ 38290 w 70132"/>
                        <a:gd name="connsiteY5" fmla="*/ 7811 h 41191"/>
                        <a:gd name="connsiteX6" fmla="*/ 17621 w 70132"/>
                        <a:gd name="connsiteY6" fmla="*/ 8477 h 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32" h="41191">
                          <a:moveTo>
                            <a:pt x="17621" y="8477"/>
                          </a:moveTo>
                          <a:cubicBezTo>
                            <a:pt x="11716" y="5905"/>
                            <a:pt x="5810" y="2953"/>
                            <a:pt x="0" y="0"/>
                          </a:cubicBezTo>
                          <a:cubicBezTo>
                            <a:pt x="19717" y="11049"/>
                            <a:pt x="38290" y="24098"/>
                            <a:pt x="55531" y="38957"/>
                          </a:cubicBezTo>
                          <a:cubicBezTo>
                            <a:pt x="64960" y="47054"/>
                            <a:pt x="75914" y="31147"/>
                            <a:pt x="66580" y="23051"/>
                          </a:cubicBezTo>
                          <a:cubicBezTo>
                            <a:pt x="58960" y="16478"/>
                            <a:pt x="51054" y="10287"/>
                            <a:pt x="42958" y="4477"/>
                          </a:cubicBezTo>
                          <a:cubicBezTo>
                            <a:pt x="41529" y="5715"/>
                            <a:pt x="40005" y="6858"/>
                            <a:pt x="38290" y="7811"/>
                          </a:cubicBezTo>
                          <a:cubicBezTo>
                            <a:pt x="31909" y="11049"/>
                            <a:pt x="24193" y="11239"/>
                            <a:pt x="17621" y="8477"/>
                          </a:cubicBezTo>
                          <a:close/>
                        </a:path>
                      </a:pathLst>
                    </a:custGeom>
                    <a:solidFill>
                      <a:srgbClr val="AAF9F3"/>
                    </a:solidFill>
                    <a:ln w="9525" cap="flat">
                      <a:noFill/>
                      <a:prstDash val="solid"/>
                      <a:miter/>
                    </a:ln>
                  </p:spPr>
                  <p:txBody>
                    <a:bodyPr rtlCol="0" anchor="ctr"/>
                    <a:lstStyle/>
                    <a:p>
                      <a:endParaRPr lang="zh-CN" altLang="en-US"/>
                    </a:p>
                  </p:txBody>
                </p:sp>
                <p:sp>
                  <p:nvSpPr>
                    <p:cNvPr id="202" name="任意多边形 226">
                      <a:extLst>
                        <a:ext uri="{FF2B5EF4-FFF2-40B4-BE49-F238E27FC236}">
                          <a16:creationId xmlns:a16="http://schemas.microsoft.com/office/drawing/2014/main" id="{D7096309-899E-90B5-DA12-EF0915BED388}"/>
                        </a:ext>
                      </a:extLst>
                    </p:cNvPr>
                    <p:cNvSpPr/>
                    <p:nvPr/>
                  </p:nvSpPr>
                  <p:spPr>
                    <a:xfrm>
                      <a:off x="6815804" y="5025961"/>
                      <a:ext cx="15049" cy="20097"/>
                    </a:xfrm>
                    <a:custGeom>
                      <a:avLst/>
                      <a:gdLst>
                        <a:gd name="connsiteX0" fmla="*/ 8668 w 15049"/>
                        <a:gd name="connsiteY0" fmla="*/ 14383 h 20097"/>
                        <a:gd name="connsiteX1" fmla="*/ 3334 w 15049"/>
                        <a:gd name="connsiteY1" fmla="*/ 0 h 20097"/>
                        <a:gd name="connsiteX2" fmla="*/ 953 w 15049"/>
                        <a:gd name="connsiteY2" fmla="*/ 9525 h 20097"/>
                        <a:gd name="connsiteX3" fmla="*/ 571 w 15049"/>
                        <a:gd name="connsiteY3" fmla="*/ 11430 h 20097"/>
                        <a:gd name="connsiteX4" fmla="*/ 0 w 15049"/>
                        <a:gd name="connsiteY4" fmla="*/ 14097 h 20097"/>
                        <a:gd name="connsiteX5" fmla="*/ 15049 w 15049"/>
                        <a:gd name="connsiteY5" fmla="*/ 20098 h 20097"/>
                        <a:gd name="connsiteX6" fmla="*/ 8668 w 15049"/>
                        <a:gd name="connsiteY6" fmla="*/ 14383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8668" y="14383"/>
                          </a:moveTo>
                          <a:cubicBezTo>
                            <a:pt x="5429" y="10287"/>
                            <a:pt x="3429" y="5334"/>
                            <a:pt x="3334" y="0"/>
                          </a:cubicBezTo>
                          <a:cubicBezTo>
                            <a:pt x="2572" y="3143"/>
                            <a:pt x="1714" y="6382"/>
                            <a:pt x="953" y="9525"/>
                          </a:cubicBezTo>
                          <a:cubicBezTo>
                            <a:pt x="953" y="9525"/>
                            <a:pt x="762" y="10287"/>
                            <a:pt x="571" y="11430"/>
                          </a:cubicBezTo>
                          <a:cubicBezTo>
                            <a:pt x="381" y="12192"/>
                            <a:pt x="190" y="13145"/>
                            <a:pt x="0" y="14097"/>
                          </a:cubicBezTo>
                          <a:cubicBezTo>
                            <a:pt x="5048" y="16002"/>
                            <a:pt x="10096" y="18002"/>
                            <a:pt x="15049" y="20098"/>
                          </a:cubicBezTo>
                          <a:cubicBezTo>
                            <a:pt x="12478" y="18669"/>
                            <a:pt x="10478" y="16669"/>
                            <a:pt x="8668" y="14383"/>
                          </a:cubicBezTo>
                          <a:close/>
                        </a:path>
                      </a:pathLst>
                    </a:custGeom>
                    <a:solidFill>
                      <a:srgbClr val="AAF9F3"/>
                    </a:solidFill>
                    <a:ln w="9525" cap="flat">
                      <a:noFill/>
                      <a:prstDash val="solid"/>
                      <a:miter/>
                    </a:ln>
                  </p:spPr>
                  <p:txBody>
                    <a:bodyPr rtlCol="0" anchor="ctr"/>
                    <a:lstStyle/>
                    <a:p>
                      <a:endParaRPr lang="zh-CN" altLang="en-US"/>
                    </a:p>
                  </p:txBody>
                </p:sp>
                <p:sp>
                  <p:nvSpPr>
                    <p:cNvPr id="203" name="任意多边形 227">
                      <a:extLst>
                        <a:ext uri="{FF2B5EF4-FFF2-40B4-BE49-F238E27FC236}">
                          <a16:creationId xmlns:a16="http://schemas.microsoft.com/office/drawing/2014/main" id="{F0B1BF8B-B9A0-E52A-49DA-536806DAF904}"/>
                        </a:ext>
                      </a:extLst>
                    </p:cNvPr>
                    <p:cNvSpPr/>
                    <p:nvPr/>
                  </p:nvSpPr>
                  <p:spPr>
                    <a:xfrm>
                      <a:off x="6818928" y="4998325"/>
                      <a:ext cx="97947" cy="74456"/>
                    </a:xfrm>
                    <a:custGeom>
                      <a:avLst/>
                      <a:gdLst>
                        <a:gd name="connsiteX0" fmla="*/ 19 w 97947"/>
                        <a:gd name="connsiteY0" fmla="*/ 25541 h 74456"/>
                        <a:gd name="connsiteX1" fmla="*/ 210 w 97947"/>
                        <a:gd name="connsiteY1" fmla="*/ 27732 h 74456"/>
                        <a:gd name="connsiteX2" fmla="*/ 5544 w 97947"/>
                        <a:gd name="connsiteY2" fmla="*/ 42114 h 74456"/>
                        <a:gd name="connsiteX3" fmla="*/ 11831 w 97947"/>
                        <a:gd name="connsiteY3" fmla="*/ 47925 h 74456"/>
                        <a:gd name="connsiteX4" fmla="*/ 11926 w 97947"/>
                        <a:gd name="connsiteY4" fmla="*/ 48020 h 74456"/>
                        <a:gd name="connsiteX5" fmla="*/ 19069 w 97947"/>
                        <a:gd name="connsiteY5" fmla="*/ 51830 h 74456"/>
                        <a:gd name="connsiteX6" fmla="*/ 26213 w 97947"/>
                        <a:gd name="connsiteY6" fmla="*/ 55164 h 74456"/>
                        <a:gd name="connsiteX7" fmla="*/ 38500 w 97947"/>
                        <a:gd name="connsiteY7" fmla="*/ 61164 h 74456"/>
                        <a:gd name="connsiteX8" fmla="*/ 44216 w 97947"/>
                        <a:gd name="connsiteY8" fmla="*/ 64022 h 74456"/>
                        <a:gd name="connsiteX9" fmla="*/ 61837 w 97947"/>
                        <a:gd name="connsiteY9" fmla="*/ 72499 h 74456"/>
                        <a:gd name="connsiteX10" fmla="*/ 82506 w 97947"/>
                        <a:gd name="connsiteY10" fmla="*/ 71737 h 74456"/>
                        <a:gd name="connsiteX11" fmla="*/ 87173 w 97947"/>
                        <a:gd name="connsiteY11" fmla="*/ 68403 h 74456"/>
                        <a:gd name="connsiteX12" fmla="*/ 96032 w 97947"/>
                        <a:gd name="connsiteY12" fmla="*/ 51163 h 74456"/>
                        <a:gd name="connsiteX13" fmla="*/ 96032 w 97947"/>
                        <a:gd name="connsiteY13" fmla="*/ 50496 h 74456"/>
                        <a:gd name="connsiteX14" fmla="*/ 97651 w 97947"/>
                        <a:gd name="connsiteY14" fmla="*/ 36399 h 74456"/>
                        <a:gd name="connsiteX15" fmla="*/ 90507 w 97947"/>
                        <a:gd name="connsiteY15" fmla="*/ 21064 h 74456"/>
                        <a:gd name="connsiteX16" fmla="*/ 68123 w 97947"/>
                        <a:gd name="connsiteY16" fmla="*/ 5919 h 74456"/>
                        <a:gd name="connsiteX17" fmla="*/ 49645 w 97947"/>
                        <a:gd name="connsiteY17" fmla="*/ 1062 h 74456"/>
                        <a:gd name="connsiteX18" fmla="*/ 40977 w 97947"/>
                        <a:gd name="connsiteY18" fmla="*/ 109 h 74456"/>
                        <a:gd name="connsiteX19" fmla="*/ 10307 w 97947"/>
                        <a:gd name="connsiteY19" fmla="*/ 7253 h 74456"/>
                        <a:gd name="connsiteX20" fmla="*/ 9449 w 97947"/>
                        <a:gd name="connsiteY20" fmla="*/ 7824 h 74456"/>
                        <a:gd name="connsiteX21" fmla="*/ 19 w 97947"/>
                        <a:gd name="connsiteY21" fmla="*/ 25541 h 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947" h="74456">
                          <a:moveTo>
                            <a:pt x="19" y="25541"/>
                          </a:moveTo>
                          <a:cubicBezTo>
                            <a:pt x="-76" y="26303"/>
                            <a:pt x="210" y="26970"/>
                            <a:pt x="210" y="27732"/>
                          </a:cubicBezTo>
                          <a:cubicBezTo>
                            <a:pt x="400" y="32970"/>
                            <a:pt x="2306" y="38019"/>
                            <a:pt x="5544" y="42114"/>
                          </a:cubicBezTo>
                          <a:cubicBezTo>
                            <a:pt x="7354" y="44305"/>
                            <a:pt x="9354" y="46401"/>
                            <a:pt x="11831" y="47925"/>
                          </a:cubicBezTo>
                          <a:cubicBezTo>
                            <a:pt x="11831" y="47925"/>
                            <a:pt x="11831" y="47925"/>
                            <a:pt x="11926" y="48020"/>
                          </a:cubicBezTo>
                          <a:cubicBezTo>
                            <a:pt x="14212" y="49449"/>
                            <a:pt x="16593" y="50592"/>
                            <a:pt x="19069" y="51830"/>
                          </a:cubicBezTo>
                          <a:cubicBezTo>
                            <a:pt x="21451" y="52973"/>
                            <a:pt x="23927" y="54021"/>
                            <a:pt x="26213" y="55164"/>
                          </a:cubicBezTo>
                          <a:cubicBezTo>
                            <a:pt x="30309" y="57164"/>
                            <a:pt x="34405" y="59164"/>
                            <a:pt x="38500" y="61164"/>
                          </a:cubicBezTo>
                          <a:cubicBezTo>
                            <a:pt x="40406" y="62117"/>
                            <a:pt x="42310" y="63069"/>
                            <a:pt x="44216" y="64022"/>
                          </a:cubicBezTo>
                          <a:cubicBezTo>
                            <a:pt x="50026" y="66975"/>
                            <a:pt x="55836" y="69928"/>
                            <a:pt x="61837" y="72499"/>
                          </a:cubicBezTo>
                          <a:cubicBezTo>
                            <a:pt x="68409" y="75357"/>
                            <a:pt x="76124" y="75071"/>
                            <a:pt x="82506" y="71737"/>
                          </a:cubicBezTo>
                          <a:cubicBezTo>
                            <a:pt x="84316" y="70785"/>
                            <a:pt x="85744" y="69642"/>
                            <a:pt x="87173" y="68403"/>
                          </a:cubicBezTo>
                          <a:cubicBezTo>
                            <a:pt x="92126" y="64022"/>
                            <a:pt x="94984" y="57926"/>
                            <a:pt x="96032" y="51163"/>
                          </a:cubicBezTo>
                          <a:cubicBezTo>
                            <a:pt x="96032" y="50973"/>
                            <a:pt x="96032" y="50782"/>
                            <a:pt x="96032" y="50496"/>
                          </a:cubicBezTo>
                          <a:cubicBezTo>
                            <a:pt x="97651" y="46020"/>
                            <a:pt x="98413" y="41543"/>
                            <a:pt x="97651" y="36399"/>
                          </a:cubicBezTo>
                          <a:cubicBezTo>
                            <a:pt x="96793" y="30685"/>
                            <a:pt x="93936" y="25636"/>
                            <a:pt x="90507" y="21064"/>
                          </a:cubicBezTo>
                          <a:cubicBezTo>
                            <a:pt x="84887" y="13730"/>
                            <a:pt x="76505" y="9158"/>
                            <a:pt x="68123" y="5919"/>
                          </a:cubicBezTo>
                          <a:cubicBezTo>
                            <a:pt x="62218" y="3634"/>
                            <a:pt x="55931" y="2014"/>
                            <a:pt x="49645" y="1062"/>
                          </a:cubicBezTo>
                          <a:cubicBezTo>
                            <a:pt x="46787" y="586"/>
                            <a:pt x="43834" y="300"/>
                            <a:pt x="40977" y="109"/>
                          </a:cubicBezTo>
                          <a:cubicBezTo>
                            <a:pt x="30404" y="-367"/>
                            <a:pt x="18879" y="490"/>
                            <a:pt x="10307" y="7253"/>
                          </a:cubicBezTo>
                          <a:cubicBezTo>
                            <a:pt x="10021" y="7444"/>
                            <a:pt x="9735" y="7634"/>
                            <a:pt x="9449" y="7824"/>
                          </a:cubicBezTo>
                          <a:cubicBezTo>
                            <a:pt x="4115" y="12396"/>
                            <a:pt x="496" y="18493"/>
                            <a:pt x="19" y="25541"/>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51" name="组合 50">
                <a:extLst>
                  <a:ext uri="{FF2B5EF4-FFF2-40B4-BE49-F238E27FC236}">
                    <a16:creationId xmlns:a16="http://schemas.microsoft.com/office/drawing/2014/main" id="{EDBDD0AB-260C-C1B9-465F-B5A3C3E48CB4}"/>
                  </a:ext>
                </a:extLst>
              </p:cNvPr>
              <p:cNvGrpSpPr/>
              <p:nvPr/>
            </p:nvGrpSpPr>
            <p:grpSpPr>
              <a:xfrm>
                <a:off x="6458312" y="1816869"/>
                <a:ext cx="2497472" cy="1313669"/>
                <a:chOff x="6458312" y="1816869"/>
                <a:chExt cx="2497472" cy="1313669"/>
              </a:xfrm>
            </p:grpSpPr>
            <p:grpSp>
              <p:nvGrpSpPr>
                <p:cNvPr id="117" name="组合 116">
                  <a:extLst>
                    <a:ext uri="{FF2B5EF4-FFF2-40B4-BE49-F238E27FC236}">
                      <a16:creationId xmlns:a16="http://schemas.microsoft.com/office/drawing/2014/main" id="{FDE1BB78-14C5-F0CE-B16F-456FC3EFBC2B}"/>
                    </a:ext>
                  </a:extLst>
                </p:cNvPr>
                <p:cNvGrpSpPr/>
                <p:nvPr/>
              </p:nvGrpSpPr>
              <p:grpSpPr>
                <a:xfrm>
                  <a:off x="6458312" y="1944855"/>
                  <a:ext cx="761194" cy="504850"/>
                  <a:chOff x="6458312" y="1944855"/>
                  <a:chExt cx="761194" cy="504850"/>
                </a:xfrm>
              </p:grpSpPr>
              <p:sp>
                <p:nvSpPr>
                  <p:cNvPr id="172" name="任意多边形 230">
                    <a:extLst>
                      <a:ext uri="{FF2B5EF4-FFF2-40B4-BE49-F238E27FC236}">
                        <a16:creationId xmlns:a16="http://schemas.microsoft.com/office/drawing/2014/main" id="{82053CE5-E5A2-238D-74C3-08692F6634DE}"/>
                      </a:ext>
                    </a:extLst>
                  </p:cNvPr>
                  <p:cNvSpPr/>
                  <p:nvPr/>
                </p:nvSpPr>
                <p:spPr>
                  <a:xfrm>
                    <a:off x="7000684" y="1951862"/>
                    <a:ext cx="51339" cy="13620"/>
                  </a:xfrm>
                  <a:custGeom>
                    <a:avLst/>
                    <a:gdLst>
                      <a:gd name="connsiteX0" fmla="*/ 0 w 51339"/>
                      <a:gd name="connsiteY0" fmla="*/ 0 h 13620"/>
                      <a:gd name="connsiteX1" fmla="*/ 51340 w 51339"/>
                      <a:gd name="connsiteY1" fmla="*/ 13621 h 13620"/>
                      <a:gd name="connsiteX2" fmla="*/ 0 w 51339"/>
                      <a:gd name="connsiteY2" fmla="*/ 0 h 13620"/>
                    </a:gdLst>
                    <a:ahLst/>
                    <a:cxnLst>
                      <a:cxn ang="0">
                        <a:pos x="connsiteX0" y="connsiteY0"/>
                      </a:cxn>
                      <a:cxn ang="0">
                        <a:pos x="connsiteX1" y="connsiteY1"/>
                      </a:cxn>
                      <a:cxn ang="0">
                        <a:pos x="connsiteX2" y="connsiteY2"/>
                      </a:cxn>
                    </a:cxnLst>
                    <a:rect l="l" t="t" r="r" b="b"/>
                    <a:pathLst>
                      <a:path w="51339" h="13620">
                        <a:moveTo>
                          <a:pt x="0" y="0"/>
                        </a:moveTo>
                        <a:cubicBezTo>
                          <a:pt x="17431" y="3334"/>
                          <a:pt x="34576" y="7906"/>
                          <a:pt x="51340" y="13621"/>
                        </a:cubicBezTo>
                        <a:cubicBezTo>
                          <a:pt x="34576" y="7906"/>
                          <a:pt x="17431" y="3334"/>
                          <a:pt x="0" y="0"/>
                        </a:cubicBezTo>
                        <a:close/>
                      </a:path>
                    </a:pathLst>
                  </a:custGeom>
                  <a:solidFill>
                    <a:srgbClr val="EB892D"/>
                  </a:solidFill>
                  <a:ln w="9525" cap="flat">
                    <a:noFill/>
                    <a:prstDash val="solid"/>
                    <a:miter/>
                  </a:ln>
                </p:spPr>
                <p:txBody>
                  <a:bodyPr rtlCol="0" anchor="ctr"/>
                  <a:lstStyle/>
                  <a:p>
                    <a:endParaRPr lang="zh-CN" altLang="en-US"/>
                  </a:p>
                </p:txBody>
              </p:sp>
              <p:sp>
                <p:nvSpPr>
                  <p:cNvPr id="173" name="任意多边形 231">
                    <a:extLst>
                      <a:ext uri="{FF2B5EF4-FFF2-40B4-BE49-F238E27FC236}">
                        <a16:creationId xmlns:a16="http://schemas.microsoft.com/office/drawing/2014/main" id="{7C895C5F-1340-250D-58EF-86DE466E0CA4}"/>
                      </a:ext>
                    </a:extLst>
                  </p:cNvPr>
                  <p:cNvSpPr/>
                  <p:nvPr/>
                </p:nvSpPr>
                <p:spPr>
                  <a:xfrm>
                    <a:off x="7112412" y="2264378"/>
                    <a:ext cx="69627" cy="66198"/>
                  </a:xfrm>
                  <a:custGeom>
                    <a:avLst/>
                    <a:gdLst>
                      <a:gd name="connsiteX0" fmla="*/ 0 w 69627"/>
                      <a:gd name="connsiteY0" fmla="*/ 66199 h 66198"/>
                      <a:gd name="connsiteX1" fmla="*/ 56960 w 69627"/>
                      <a:gd name="connsiteY1" fmla="*/ 16002 h 66198"/>
                      <a:gd name="connsiteX2" fmla="*/ 69628 w 69627"/>
                      <a:gd name="connsiteY2" fmla="*/ 0 h 66198"/>
                      <a:gd name="connsiteX3" fmla="*/ 56960 w 69627"/>
                      <a:gd name="connsiteY3" fmla="*/ 16002 h 66198"/>
                      <a:gd name="connsiteX4" fmla="*/ 0 w 69627"/>
                      <a:gd name="connsiteY4" fmla="*/ 66199 h 6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7" h="66198">
                        <a:moveTo>
                          <a:pt x="0" y="66199"/>
                        </a:moveTo>
                        <a:cubicBezTo>
                          <a:pt x="20860" y="51625"/>
                          <a:pt x="40291" y="35242"/>
                          <a:pt x="56960" y="16002"/>
                        </a:cubicBezTo>
                        <a:cubicBezTo>
                          <a:pt x="61436" y="10858"/>
                          <a:pt x="65627" y="5524"/>
                          <a:pt x="69628" y="0"/>
                        </a:cubicBezTo>
                        <a:cubicBezTo>
                          <a:pt x="65627" y="5524"/>
                          <a:pt x="61436" y="10954"/>
                          <a:pt x="56960" y="16002"/>
                        </a:cubicBezTo>
                        <a:cubicBezTo>
                          <a:pt x="40291" y="35242"/>
                          <a:pt x="20860" y="51721"/>
                          <a:pt x="0" y="66199"/>
                        </a:cubicBezTo>
                        <a:close/>
                      </a:path>
                    </a:pathLst>
                  </a:custGeom>
                  <a:solidFill>
                    <a:srgbClr val="EB892D"/>
                  </a:solidFill>
                  <a:ln w="9525" cap="flat">
                    <a:noFill/>
                    <a:prstDash val="solid"/>
                    <a:miter/>
                  </a:ln>
                </p:spPr>
                <p:txBody>
                  <a:bodyPr rtlCol="0" anchor="ctr"/>
                  <a:lstStyle/>
                  <a:p>
                    <a:endParaRPr lang="zh-CN" altLang="en-US"/>
                  </a:p>
                </p:txBody>
              </p:sp>
              <p:sp>
                <p:nvSpPr>
                  <p:cNvPr id="174" name="任意多边形 232">
                    <a:extLst>
                      <a:ext uri="{FF2B5EF4-FFF2-40B4-BE49-F238E27FC236}">
                        <a16:creationId xmlns:a16="http://schemas.microsoft.com/office/drawing/2014/main" id="{37B37047-DEF3-8FCD-F095-B88341775F09}"/>
                      </a:ext>
                    </a:extLst>
                  </p:cNvPr>
                  <p:cNvSpPr/>
                  <p:nvPr/>
                </p:nvSpPr>
                <p:spPr>
                  <a:xfrm>
                    <a:off x="6458312" y="2049017"/>
                    <a:ext cx="615714" cy="400688"/>
                  </a:xfrm>
                  <a:custGeom>
                    <a:avLst/>
                    <a:gdLst>
                      <a:gd name="connsiteX0" fmla="*/ 546658 w 615714"/>
                      <a:gd name="connsiteY0" fmla="*/ 145828 h 400688"/>
                      <a:gd name="connsiteX1" fmla="*/ 573328 w 615714"/>
                      <a:gd name="connsiteY1" fmla="*/ 47530 h 400688"/>
                      <a:gd name="connsiteX2" fmla="*/ 615714 w 615714"/>
                      <a:gd name="connsiteY2" fmla="*/ 8573 h 400688"/>
                      <a:gd name="connsiteX3" fmla="*/ 583996 w 615714"/>
                      <a:gd name="connsiteY3" fmla="*/ 0 h 400688"/>
                      <a:gd name="connsiteX4" fmla="*/ 380447 w 615714"/>
                      <a:gd name="connsiteY4" fmla="*/ 62865 h 400688"/>
                      <a:gd name="connsiteX5" fmla="*/ 198043 w 615714"/>
                      <a:gd name="connsiteY5" fmla="*/ 78962 h 400688"/>
                      <a:gd name="connsiteX6" fmla="*/ 179850 w 615714"/>
                      <a:gd name="connsiteY6" fmla="*/ 88106 h 400688"/>
                      <a:gd name="connsiteX7" fmla="*/ 243572 w 615714"/>
                      <a:gd name="connsiteY7" fmla="*/ 103537 h 400688"/>
                      <a:gd name="connsiteX8" fmla="*/ 37737 w 615714"/>
                      <a:gd name="connsiteY8" fmla="*/ 197168 h 400688"/>
                      <a:gd name="connsiteX9" fmla="*/ 399 w 615714"/>
                      <a:gd name="connsiteY9" fmla="*/ 223076 h 400688"/>
                      <a:gd name="connsiteX10" fmla="*/ 7257 w 615714"/>
                      <a:gd name="connsiteY10" fmla="*/ 248698 h 400688"/>
                      <a:gd name="connsiteX11" fmla="*/ 272909 w 615714"/>
                      <a:gd name="connsiteY11" fmla="*/ 399955 h 400688"/>
                      <a:gd name="connsiteX12" fmla="*/ 482269 w 615714"/>
                      <a:gd name="connsiteY12" fmla="*/ 366141 h 400688"/>
                      <a:gd name="connsiteX13" fmla="*/ 594378 w 615714"/>
                      <a:gd name="connsiteY13" fmla="*/ 190595 h 400688"/>
                      <a:gd name="connsiteX14" fmla="*/ 546658 w 615714"/>
                      <a:gd name="connsiteY14" fmla="*/ 145828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5714" h="400688">
                        <a:moveTo>
                          <a:pt x="546658" y="145828"/>
                        </a:moveTo>
                        <a:cubicBezTo>
                          <a:pt x="533704" y="112681"/>
                          <a:pt x="550849" y="75248"/>
                          <a:pt x="573328" y="47530"/>
                        </a:cubicBezTo>
                        <a:cubicBezTo>
                          <a:pt x="585329" y="32766"/>
                          <a:pt x="599712" y="19050"/>
                          <a:pt x="615714" y="8573"/>
                        </a:cubicBezTo>
                        <a:cubicBezTo>
                          <a:pt x="605332" y="5144"/>
                          <a:pt x="594664" y="2286"/>
                          <a:pt x="583996" y="0"/>
                        </a:cubicBezTo>
                        <a:cubicBezTo>
                          <a:pt x="528179" y="39815"/>
                          <a:pt x="424071" y="55817"/>
                          <a:pt x="380447" y="62865"/>
                        </a:cubicBezTo>
                        <a:cubicBezTo>
                          <a:pt x="320249" y="72581"/>
                          <a:pt x="259098" y="77248"/>
                          <a:pt x="198043" y="78962"/>
                        </a:cubicBezTo>
                        <a:cubicBezTo>
                          <a:pt x="191947" y="82010"/>
                          <a:pt x="185946" y="85058"/>
                          <a:pt x="179850" y="88106"/>
                        </a:cubicBezTo>
                        <a:cubicBezTo>
                          <a:pt x="201091" y="93250"/>
                          <a:pt x="222332" y="98393"/>
                          <a:pt x="243572" y="103537"/>
                        </a:cubicBezTo>
                        <a:cubicBezTo>
                          <a:pt x="181279" y="146685"/>
                          <a:pt x="111175" y="178594"/>
                          <a:pt x="37737" y="197168"/>
                        </a:cubicBezTo>
                        <a:cubicBezTo>
                          <a:pt x="22211" y="201073"/>
                          <a:pt x="3542" y="207359"/>
                          <a:pt x="399" y="223076"/>
                        </a:cubicBezTo>
                        <a:cubicBezTo>
                          <a:pt x="-1315" y="231934"/>
                          <a:pt x="2780" y="240792"/>
                          <a:pt x="7257" y="248698"/>
                        </a:cubicBezTo>
                        <a:cubicBezTo>
                          <a:pt x="59454" y="341281"/>
                          <a:pt x="166801" y="393668"/>
                          <a:pt x="272909" y="399955"/>
                        </a:cubicBezTo>
                        <a:cubicBezTo>
                          <a:pt x="344156" y="404146"/>
                          <a:pt x="414736" y="390049"/>
                          <a:pt x="482269" y="366141"/>
                        </a:cubicBezTo>
                        <a:cubicBezTo>
                          <a:pt x="513225" y="303467"/>
                          <a:pt x="550468" y="244316"/>
                          <a:pt x="594378" y="190595"/>
                        </a:cubicBezTo>
                        <a:cubicBezTo>
                          <a:pt x="573137" y="180975"/>
                          <a:pt x="555040" y="167164"/>
                          <a:pt x="546658" y="145828"/>
                        </a:cubicBezTo>
                        <a:close/>
                      </a:path>
                    </a:pathLst>
                  </a:custGeom>
                  <a:solidFill>
                    <a:srgbClr val="EB892D"/>
                  </a:solidFill>
                  <a:ln w="9525" cap="flat">
                    <a:noFill/>
                    <a:prstDash val="solid"/>
                    <a:miter/>
                  </a:ln>
                </p:spPr>
                <p:txBody>
                  <a:bodyPr rtlCol="0" anchor="ctr"/>
                  <a:lstStyle/>
                  <a:p>
                    <a:endParaRPr lang="zh-CN" altLang="en-US"/>
                  </a:p>
                </p:txBody>
              </p:sp>
              <p:sp>
                <p:nvSpPr>
                  <p:cNvPr id="175" name="任意多边形 233">
                    <a:extLst>
                      <a:ext uri="{FF2B5EF4-FFF2-40B4-BE49-F238E27FC236}">
                        <a16:creationId xmlns:a16="http://schemas.microsoft.com/office/drawing/2014/main" id="{82000B41-2520-4DE2-FDD5-DB765D8D9D18}"/>
                      </a:ext>
                    </a:extLst>
                  </p:cNvPr>
                  <p:cNvSpPr/>
                  <p:nvPr/>
                </p:nvSpPr>
                <p:spPr>
                  <a:xfrm>
                    <a:off x="6614541" y="2011680"/>
                    <a:ext cx="101631" cy="103155"/>
                  </a:xfrm>
                  <a:custGeom>
                    <a:avLst/>
                    <a:gdLst>
                      <a:gd name="connsiteX0" fmla="*/ 101632 w 101631"/>
                      <a:gd name="connsiteY0" fmla="*/ 0 h 103155"/>
                      <a:gd name="connsiteX1" fmla="*/ 0 w 101631"/>
                      <a:gd name="connsiteY1" fmla="*/ 103156 h 103155"/>
                      <a:gd name="connsiteX2" fmla="*/ 0 w 101631"/>
                      <a:gd name="connsiteY2" fmla="*/ 103156 h 103155"/>
                      <a:gd name="connsiteX3" fmla="*/ 101632 w 101631"/>
                      <a:gd name="connsiteY3" fmla="*/ 0 h 103155"/>
                    </a:gdLst>
                    <a:ahLst/>
                    <a:cxnLst>
                      <a:cxn ang="0">
                        <a:pos x="connsiteX0" y="connsiteY0"/>
                      </a:cxn>
                      <a:cxn ang="0">
                        <a:pos x="connsiteX1" y="connsiteY1"/>
                      </a:cxn>
                      <a:cxn ang="0">
                        <a:pos x="connsiteX2" y="connsiteY2"/>
                      </a:cxn>
                      <a:cxn ang="0">
                        <a:pos x="connsiteX3" y="connsiteY3"/>
                      </a:cxn>
                    </a:cxnLst>
                    <a:rect l="l" t="t" r="r" b="b"/>
                    <a:pathLst>
                      <a:path w="101631" h="103155">
                        <a:moveTo>
                          <a:pt x="101632" y="0"/>
                        </a:moveTo>
                        <a:cubicBezTo>
                          <a:pt x="61627" y="27527"/>
                          <a:pt x="26861" y="62579"/>
                          <a:pt x="0" y="103156"/>
                        </a:cubicBezTo>
                        <a:cubicBezTo>
                          <a:pt x="0" y="103156"/>
                          <a:pt x="0" y="103156"/>
                          <a:pt x="0" y="103156"/>
                        </a:cubicBezTo>
                        <a:cubicBezTo>
                          <a:pt x="26861" y="62579"/>
                          <a:pt x="61627" y="27527"/>
                          <a:pt x="101632" y="0"/>
                        </a:cubicBezTo>
                        <a:close/>
                      </a:path>
                    </a:pathLst>
                  </a:custGeom>
                  <a:solidFill>
                    <a:srgbClr val="EB892D"/>
                  </a:solidFill>
                  <a:ln w="9525" cap="flat">
                    <a:noFill/>
                    <a:prstDash val="solid"/>
                    <a:miter/>
                  </a:ln>
                </p:spPr>
                <p:txBody>
                  <a:bodyPr rtlCol="0" anchor="ctr"/>
                  <a:lstStyle/>
                  <a:p>
                    <a:endParaRPr lang="zh-CN" altLang="en-US"/>
                  </a:p>
                </p:txBody>
              </p:sp>
              <p:sp>
                <p:nvSpPr>
                  <p:cNvPr id="176" name="任意多边形 234">
                    <a:extLst>
                      <a:ext uri="{FF2B5EF4-FFF2-40B4-BE49-F238E27FC236}">
                        <a16:creationId xmlns:a16="http://schemas.microsoft.com/office/drawing/2014/main" id="{D8FFA401-8961-F981-F8DE-EED5593E1E21}"/>
                      </a:ext>
                    </a:extLst>
                  </p:cNvPr>
                  <p:cNvSpPr/>
                  <p:nvPr/>
                </p:nvSpPr>
                <p:spPr>
                  <a:xfrm>
                    <a:off x="7067740" y="1975104"/>
                    <a:ext cx="134588" cy="196595"/>
                  </a:xfrm>
                  <a:custGeom>
                    <a:avLst/>
                    <a:gdLst>
                      <a:gd name="connsiteX0" fmla="*/ 0 w 134588"/>
                      <a:gd name="connsiteY0" fmla="*/ 49054 h 196595"/>
                      <a:gd name="connsiteX1" fmla="*/ 45911 w 134588"/>
                      <a:gd name="connsiteY1" fmla="*/ 65056 h 196595"/>
                      <a:gd name="connsiteX2" fmla="*/ 68199 w 134588"/>
                      <a:gd name="connsiteY2" fmla="*/ 62484 h 196595"/>
                      <a:gd name="connsiteX3" fmla="*/ 66294 w 134588"/>
                      <a:gd name="connsiteY3" fmla="*/ 74676 h 196595"/>
                      <a:gd name="connsiteX4" fmla="*/ 87440 w 134588"/>
                      <a:gd name="connsiteY4" fmla="*/ 86487 h 196595"/>
                      <a:gd name="connsiteX5" fmla="*/ 72104 w 134588"/>
                      <a:gd name="connsiteY5" fmla="*/ 112776 h 196595"/>
                      <a:gd name="connsiteX6" fmla="*/ 61341 w 134588"/>
                      <a:gd name="connsiteY6" fmla="*/ 106585 h 196595"/>
                      <a:gd name="connsiteX7" fmla="*/ 47435 w 134588"/>
                      <a:gd name="connsiteY7" fmla="*/ 196596 h 196595"/>
                      <a:gd name="connsiteX8" fmla="*/ 134588 w 134588"/>
                      <a:gd name="connsiteY8" fmla="*/ 123825 h 196595"/>
                      <a:gd name="connsiteX9" fmla="*/ 102299 w 134588"/>
                      <a:gd name="connsiteY9" fmla="*/ 55435 h 196595"/>
                      <a:gd name="connsiteX10" fmla="*/ 9811 w 134588"/>
                      <a:gd name="connsiteY10" fmla="*/ 0 h 196595"/>
                      <a:gd name="connsiteX11" fmla="*/ 10001 w 134588"/>
                      <a:gd name="connsiteY11" fmla="*/ 1238 h 196595"/>
                      <a:gd name="connsiteX12" fmla="*/ 0 w 134588"/>
                      <a:gd name="connsiteY12" fmla="*/ 49054 h 19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588" h="196595">
                        <a:moveTo>
                          <a:pt x="0" y="49054"/>
                        </a:moveTo>
                        <a:cubicBezTo>
                          <a:pt x="15621" y="53340"/>
                          <a:pt x="30956" y="58674"/>
                          <a:pt x="45911" y="65056"/>
                        </a:cubicBezTo>
                        <a:cubicBezTo>
                          <a:pt x="53150" y="63437"/>
                          <a:pt x="60579" y="62484"/>
                          <a:pt x="68199" y="62484"/>
                        </a:cubicBezTo>
                        <a:lnTo>
                          <a:pt x="66294" y="74676"/>
                        </a:lnTo>
                        <a:cubicBezTo>
                          <a:pt x="73438" y="78391"/>
                          <a:pt x="80582" y="82296"/>
                          <a:pt x="87440" y="86487"/>
                        </a:cubicBezTo>
                        <a:cubicBezTo>
                          <a:pt x="104108" y="96774"/>
                          <a:pt x="88773" y="123063"/>
                          <a:pt x="72104" y="112776"/>
                        </a:cubicBezTo>
                        <a:cubicBezTo>
                          <a:pt x="68580" y="110585"/>
                          <a:pt x="64961" y="108585"/>
                          <a:pt x="61341" y="106585"/>
                        </a:cubicBezTo>
                        <a:lnTo>
                          <a:pt x="47435" y="196596"/>
                        </a:lnTo>
                        <a:cubicBezTo>
                          <a:pt x="74486" y="170402"/>
                          <a:pt x="103442" y="146018"/>
                          <a:pt x="134588" y="123825"/>
                        </a:cubicBezTo>
                        <a:lnTo>
                          <a:pt x="102299" y="55435"/>
                        </a:lnTo>
                        <a:cubicBezTo>
                          <a:pt x="74390" y="32480"/>
                          <a:pt x="43053" y="14002"/>
                          <a:pt x="9811" y="0"/>
                        </a:cubicBezTo>
                        <a:cubicBezTo>
                          <a:pt x="9906" y="381"/>
                          <a:pt x="9906" y="857"/>
                          <a:pt x="10001" y="1238"/>
                        </a:cubicBezTo>
                        <a:cubicBezTo>
                          <a:pt x="13621" y="19526"/>
                          <a:pt x="9525" y="35338"/>
                          <a:pt x="0" y="49054"/>
                        </a:cubicBezTo>
                        <a:close/>
                      </a:path>
                    </a:pathLst>
                  </a:custGeom>
                  <a:solidFill>
                    <a:srgbClr val="EB892D"/>
                  </a:solidFill>
                  <a:ln w="9525" cap="flat">
                    <a:noFill/>
                    <a:prstDash val="solid"/>
                    <a:miter/>
                  </a:ln>
                </p:spPr>
                <p:txBody>
                  <a:bodyPr rtlCol="0" anchor="ctr"/>
                  <a:lstStyle/>
                  <a:p>
                    <a:endParaRPr lang="zh-CN" altLang="en-US"/>
                  </a:p>
                </p:txBody>
              </p:sp>
              <p:sp>
                <p:nvSpPr>
                  <p:cNvPr id="177" name="任意多边形 235">
                    <a:extLst>
                      <a:ext uri="{FF2B5EF4-FFF2-40B4-BE49-F238E27FC236}">
                        <a16:creationId xmlns:a16="http://schemas.microsoft.com/office/drawing/2014/main" id="{645461AA-83BF-F8ED-410E-597B9F58E31E}"/>
                      </a:ext>
                    </a:extLst>
                  </p:cNvPr>
                  <p:cNvSpPr/>
                  <p:nvPr/>
                </p:nvSpPr>
                <p:spPr>
                  <a:xfrm>
                    <a:off x="6940486" y="2099024"/>
                    <a:ext cx="279020" cy="316325"/>
                  </a:xfrm>
                  <a:custGeom>
                    <a:avLst/>
                    <a:gdLst>
                      <a:gd name="connsiteX0" fmla="*/ 278892 w 279020"/>
                      <a:gd name="connsiteY0" fmla="*/ 51435 h 316325"/>
                      <a:gd name="connsiteX1" fmla="*/ 276606 w 279020"/>
                      <a:gd name="connsiteY1" fmla="*/ 31337 h 316325"/>
                      <a:gd name="connsiteX2" fmla="*/ 261842 w 279020"/>
                      <a:gd name="connsiteY2" fmla="*/ 0 h 316325"/>
                      <a:gd name="connsiteX3" fmla="*/ 261842 w 279020"/>
                      <a:gd name="connsiteY3" fmla="*/ 0 h 316325"/>
                      <a:gd name="connsiteX4" fmla="*/ 174688 w 279020"/>
                      <a:gd name="connsiteY4" fmla="*/ 72771 h 316325"/>
                      <a:gd name="connsiteX5" fmla="*/ 161544 w 279020"/>
                      <a:gd name="connsiteY5" fmla="*/ 157067 h 316325"/>
                      <a:gd name="connsiteX6" fmla="*/ 112109 w 279020"/>
                      <a:gd name="connsiteY6" fmla="*/ 140780 h 316325"/>
                      <a:gd name="connsiteX7" fmla="*/ 0 w 279020"/>
                      <a:gd name="connsiteY7" fmla="*/ 316325 h 316325"/>
                      <a:gd name="connsiteX8" fmla="*/ 0 w 279020"/>
                      <a:gd name="connsiteY8" fmla="*/ 316325 h 316325"/>
                      <a:gd name="connsiteX9" fmla="*/ 190 w 279020"/>
                      <a:gd name="connsiteY9" fmla="*/ 316230 h 316325"/>
                      <a:gd name="connsiteX10" fmla="*/ 22193 w 279020"/>
                      <a:gd name="connsiteY10" fmla="*/ 308039 h 316325"/>
                      <a:gd name="connsiteX11" fmla="*/ 26194 w 279020"/>
                      <a:gd name="connsiteY11" fmla="*/ 306419 h 316325"/>
                      <a:gd name="connsiteX12" fmla="*/ 47720 w 279020"/>
                      <a:gd name="connsiteY12" fmla="*/ 297561 h 316325"/>
                      <a:gd name="connsiteX13" fmla="*/ 51149 w 279020"/>
                      <a:gd name="connsiteY13" fmla="*/ 296037 h 316325"/>
                      <a:gd name="connsiteX14" fmla="*/ 69913 w 279020"/>
                      <a:gd name="connsiteY14" fmla="*/ 287655 h 316325"/>
                      <a:gd name="connsiteX15" fmla="*/ 74962 w 279020"/>
                      <a:gd name="connsiteY15" fmla="*/ 285369 h 316325"/>
                      <a:gd name="connsiteX16" fmla="*/ 96679 w 279020"/>
                      <a:gd name="connsiteY16" fmla="*/ 274987 h 316325"/>
                      <a:gd name="connsiteX17" fmla="*/ 132874 w 279020"/>
                      <a:gd name="connsiteY17" fmla="*/ 255937 h 316325"/>
                      <a:gd name="connsiteX18" fmla="*/ 171831 w 279020"/>
                      <a:gd name="connsiteY18" fmla="*/ 231648 h 316325"/>
                      <a:gd name="connsiteX19" fmla="*/ 228790 w 279020"/>
                      <a:gd name="connsiteY19" fmla="*/ 181451 h 316325"/>
                      <a:gd name="connsiteX20" fmla="*/ 241459 w 279020"/>
                      <a:gd name="connsiteY20" fmla="*/ 165449 h 316325"/>
                      <a:gd name="connsiteX21" fmla="*/ 252698 w 279020"/>
                      <a:gd name="connsiteY21" fmla="*/ 148209 h 316325"/>
                      <a:gd name="connsiteX22" fmla="*/ 262223 w 279020"/>
                      <a:gd name="connsiteY22" fmla="*/ 130016 h 316325"/>
                      <a:gd name="connsiteX23" fmla="*/ 272796 w 279020"/>
                      <a:gd name="connsiteY23" fmla="*/ 101346 h 316325"/>
                      <a:gd name="connsiteX24" fmla="*/ 277082 w 279020"/>
                      <a:gd name="connsiteY24" fmla="*/ 81534 h 316325"/>
                      <a:gd name="connsiteX25" fmla="*/ 278321 w 279020"/>
                      <a:gd name="connsiteY25" fmla="*/ 71533 h 316325"/>
                      <a:gd name="connsiteX26" fmla="*/ 278892 w 279020"/>
                      <a:gd name="connsiteY26" fmla="*/ 51435 h 3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020" h="316325">
                        <a:moveTo>
                          <a:pt x="278892" y="51435"/>
                        </a:moveTo>
                        <a:cubicBezTo>
                          <a:pt x="278606" y="44768"/>
                          <a:pt x="277844" y="38005"/>
                          <a:pt x="276606" y="31337"/>
                        </a:cubicBezTo>
                        <a:lnTo>
                          <a:pt x="261842" y="0"/>
                        </a:lnTo>
                        <a:lnTo>
                          <a:pt x="261842" y="0"/>
                        </a:lnTo>
                        <a:cubicBezTo>
                          <a:pt x="230696" y="22098"/>
                          <a:pt x="201739" y="46482"/>
                          <a:pt x="174688" y="72771"/>
                        </a:cubicBezTo>
                        <a:lnTo>
                          <a:pt x="161544" y="157067"/>
                        </a:lnTo>
                        <a:cubicBezTo>
                          <a:pt x="145161" y="152876"/>
                          <a:pt x="127825" y="147923"/>
                          <a:pt x="112109" y="140780"/>
                        </a:cubicBezTo>
                        <a:cubicBezTo>
                          <a:pt x="68199" y="194501"/>
                          <a:pt x="30956" y="253651"/>
                          <a:pt x="0" y="316325"/>
                        </a:cubicBezTo>
                        <a:cubicBezTo>
                          <a:pt x="0" y="316325"/>
                          <a:pt x="0" y="316325"/>
                          <a:pt x="0" y="316325"/>
                        </a:cubicBezTo>
                        <a:cubicBezTo>
                          <a:pt x="95" y="316325"/>
                          <a:pt x="95" y="316325"/>
                          <a:pt x="190" y="316230"/>
                        </a:cubicBezTo>
                        <a:cubicBezTo>
                          <a:pt x="7620" y="313563"/>
                          <a:pt x="14954" y="310801"/>
                          <a:pt x="22193" y="308039"/>
                        </a:cubicBezTo>
                        <a:cubicBezTo>
                          <a:pt x="23527" y="307467"/>
                          <a:pt x="24860" y="306991"/>
                          <a:pt x="26194" y="306419"/>
                        </a:cubicBezTo>
                        <a:cubicBezTo>
                          <a:pt x="33433" y="303562"/>
                          <a:pt x="40577" y="300609"/>
                          <a:pt x="47720" y="297561"/>
                        </a:cubicBezTo>
                        <a:cubicBezTo>
                          <a:pt x="48863" y="297085"/>
                          <a:pt x="50006" y="296513"/>
                          <a:pt x="51149" y="296037"/>
                        </a:cubicBezTo>
                        <a:cubicBezTo>
                          <a:pt x="57436" y="293275"/>
                          <a:pt x="63722" y="290513"/>
                          <a:pt x="69913" y="287655"/>
                        </a:cubicBezTo>
                        <a:cubicBezTo>
                          <a:pt x="71628" y="286893"/>
                          <a:pt x="73342" y="286131"/>
                          <a:pt x="74962" y="285369"/>
                        </a:cubicBezTo>
                        <a:cubicBezTo>
                          <a:pt x="82201" y="281940"/>
                          <a:pt x="89440" y="278511"/>
                          <a:pt x="96679" y="274987"/>
                        </a:cubicBezTo>
                        <a:cubicBezTo>
                          <a:pt x="108871" y="268986"/>
                          <a:pt x="120967" y="262699"/>
                          <a:pt x="132874" y="255937"/>
                        </a:cubicBezTo>
                        <a:cubicBezTo>
                          <a:pt x="146209" y="248412"/>
                          <a:pt x="159353" y="240411"/>
                          <a:pt x="171831" y="231648"/>
                        </a:cubicBezTo>
                        <a:cubicBezTo>
                          <a:pt x="192691" y="217075"/>
                          <a:pt x="212122" y="200692"/>
                          <a:pt x="228790" y="181451"/>
                        </a:cubicBezTo>
                        <a:cubicBezTo>
                          <a:pt x="233267" y="176308"/>
                          <a:pt x="237458" y="170974"/>
                          <a:pt x="241459" y="165449"/>
                        </a:cubicBezTo>
                        <a:cubicBezTo>
                          <a:pt x="245459" y="159925"/>
                          <a:pt x="249174" y="154115"/>
                          <a:pt x="252698" y="148209"/>
                        </a:cubicBezTo>
                        <a:cubicBezTo>
                          <a:pt x="256127" y="142303"/>
                          <a:pt x="259366" y="136208"/>
                          <a:pt x="262223" y="130016"/>
                        </a:cubicBezTo>
                        <a:cubicBezTo>
                          <a:pt x="266510" y="120682"/>
                          <a:pt x="270034" y="111157"/>
                          <a:pt x="272796" y="101346"/>
                        </a:cubicBezTo>
                        <a:cubicBezTo>
                          <a:pt x="274606" y="94869"/>
                          <a:pt x="276035" y="88201"/>
                          <a:pt x="277082" y="81534"/>
                        </a:cubicBezTo>
                        <a:cubicBezTo>
                          <a:pt x="277558" y="78200"/>
                          <a:pt x="278035" y="74867"/>
                          <a:pt x="278321" y="71533"/>
                        </a:cubicBezTo>
                        <a:cubicBezTo>
                          <a:pt x="278987" y="64865"/>
                          <a:pt x="279178" y="58103"/>
                          <a:pt x="278892" y="51435"/>
                        </a:cubicBezTo>
                        <a:close/>
                      </a:path>
                    </a:pathLst>
                  </a:custGeom>
                  <a:solidFill>
                    <a:srgbClr val="C45808"/>
                  </a:solidFill>
                  <a:ln w="9525" cap="flat">
                    <a:noFill/>
                    <a:prstDash val="solid"/>
                    <a:miter/>
                  </a:ln>
                </p:spPr>
                <p:txBody>
                  <a:bodyPr rtlCol="0" anchor="ctr"/>
                  <a:lstStyle/>
                  <a:p>
                    <a:endParaRPr lang="zh-CN" altLang="en-US"/>
                  </a:p>
                </p:txBody>
              </p:sp>
              <p:sp>
                <p:nvSpPr>
                  <p:cNvPr id="178" name="任意多边形 236">
                    <a:extLst>
                      <a:ext uri="{FF2B5EF4-FFF2-40B4-BE49-F238E27FC236}">
                        <a16:creationId xmlns:a16="http://schemas.microsoft.com/office/drawing/2014/main" id="{562A3B82-F55D-FDBA-FBE4-F4B208A8DB89}"/>
                      </a:ext>
                    </a:extLst>
                  </p:cNvPr>
                  <p:cNvSpPr/>
                  <p:nvPr/>
                </p:nvSpPr>
                <p:spPr>
                  <a:xfrm>
                    <a:off x="6614636" y="1944855"/>
                    <a:ext cx="464451" cy="169884"/>
                  </a:xfrm>
                  <a:custGeom>
                    <a:avLst/>
                    <a:gdLst>
                      <a:gd name="connsiteX0" fmla="*/ 0 w 464451"/>
                      <a:gd name="connsiteY0" fmla="*/ 169885 h 169884"/>
                      <a:gd name="connsiteX1" fmla="*/ 269843 w 464451"/>
                      <a:gd name="connsiteY1" fmla="*/ 71110 h 169884"/>
                      <a:gd name="connsiteX2" fmla="*/ 453104 w 464451"/>
                      <a:gd name="connsiteY2" fmla="*/ 79302 h 169884"/>
                      <a:gd name="connsiteX3" fmla="*/ 463201 w 464451"/>
                      <a:gd name="connsiteY3" fmla="*/ 31582 h 169884"/>
                      <a:gd name="connsiteX4" fmla="*/ 463010 w 464451"/>
                      <a:gd name="connsiteY4" fmla="*/ 30343 h 169884"/>
                      <a:gd name="connsiteX5" fmla="*/ 463010 w 464451"/>
                      <a:gd name="connsiteY5" fmla="*/ 30343 h 169884"/>
                      <a:gd name="connsiteX6" fmla="*/ 463010 w 464451"/>
                      <a:gd name="connsiteY6" fmla="*/ 30343 h 169884"/>
                      <a:gd name="connsiteX7" fmla="*/ 437959 w 464451"/>
                      <a:gd name="connsiteY7" fmla="*/ 20818 h 169884"/>
                      <a:gd name="connsiteX8" fmla="*/ 437483 w 464451"/>
                      <a:gd name="connsiteY8" fmla="*/ 20628 h 169884"/>
                      <a:gd name="connsiteX9" fmla="*/ 386143 w 464451"/>
                      <a:gd name="connsiteY9" fmla="*/ 7007 h 169884"/>
                      <a:gd name="connsiteX10" fmla="*/ 383762 w 464451"/>
                      <a:gd name="connsiteY10" fmla="*/ 6531 h 169884"/>
                      <a:gd name="connsiteX11" fmla="*/ 360807 w 464451"/>
                      <a:gd name="connsiteY11" fmla="*/ 3007 h 169884"/>
                      <a:gd name="connsiteX12" fmla="*/ 357092 w 464451"/>
                      <a:gd name="connsiteY12" fmla="*/ 2530 h 169884"/>
                      <a:gd name="connsiteX13" fmla="*/ 306800 w 464451"/>
                      <a:gd name="connsiteY13" fmla="*/ 54 h 169884"/>
                      <a:gd name="connsiteX14" fmla="*/ 300514 w 464451"/>
                      <a:gd name="connsiteY14" fmla="*/ 244 h 169884"/>
                      <a:gd name="connsiteX15" fmla="*/ 281749 w 464451"/>
                      <a:gd name="connsiteY15" fmla="*/ 1387 h 169884"/>
                      <a:gd name="connsiteX16" fmla="*/ 274891 w 464451"/>
                      <a:gd name="connsiteY16" fmla="*/ 1959 h 169884"/>
                      <a:gd name="connsiteX17" fmla="*/ 250603 w 464451"/>
                      <a:gd name="connsiteY17" fmla="*/ 5293 h 169884"/>
                      <a:gd name="connsiteX18" fmla="*/ 230696 w 464451"/>
                      <a:gd name="connsiteY18" fmla="*/ 9388 h 169884"/>
                      <a:gd name="connsiteX19" fmla="*/ 223361 w 464451"/>
                      <a:gd name="connsiteY19" fmla="*/ 11293 h 169884"/>
                      <a:gd name="connsiteX20" fmla="*/ 211074 w 464451"/>
                      <a:gd name="connsiteY20" fmla="*/ 14532 h 169884"/>
                      <a:gd name="connsiteX21" fmla="*/ 200692 w 464451"/>
                      <a:gd name="connsiteY21" fmla="*/ 17866 h 169884"/>
                      <a:gd name="connsiteX22" fmla="*/ 191833 w 464451"/>
                      <a:gd name="connsiteY22" fmla="*/ 20723 h 169884"/>
                      <a:gd name="connsiteX23" fmla="*/ 179165 w 464451"/>
                      <a:gd name="connsiteY23" fmla="*/ 25581 h 169884"/>
                      <a:gd name="connsiteX24" fmla="*/ 172879 w 464451"/>
                      <a:gd name="connsiteY24" fmla="*/ 27962 h 169884"/>
                      <a:gd name="connsiteX25" fmla="*/ 159163 w 464451"/>
                      <a:gd name="connsiteY25" fmla="*/ 34058 h 169884"/>
                      <a:gd name="connsiteX26" fmla="*/ 154305 w 464451"/>
                      <a:gd name="connsiteY26" fmla="*/ 36249 h 169884"/>
                      <a:gd name="connsiteX27" fmla="*/ 139541 w 464451"/>
                      <a:gd name="connsiteY27" fmla="*/ 43774 h 169884"/>
                      <a:gd name="connsiteX28" fmla="*/ 136303 w 464451"/>
                      <a:gd name="connsiteY28" fmla="*/ 45488 h 169884"/>
                      <a:gd name="connsiteX29" fmla="*/ 120205 w 464451"/>
                      <a:gd name="connsiteY29" fmla="*/ 54823 h 169884"/>
                      <a:gd name="connsiteX30" fmla="*/ 118777 w 464451"/>
                      <a:gd name="connsiteY30" fmla="*/ 55680 h 169884"/>
                      <a:gd name="connsiteX31" fmla="*/ 102108 w 464451"/>
                      <a:gd name="connsiteY31" fmla="*/ 66538 h 169884"/>
                      <a:gd name="connsiteX32" fmla="*/ 101822 w 464451"/>
                      <a:gd name="connsiteY32" fmla="*/ 66729 h 169884"/>
                      <a:gd name="connsiteX33" fmla="*/ 0 w 464451"/>
                      <a:gd name="connsiteY33" fmla="*/ 169885 h 16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4451" h="169884">
                        <a:moveTo>
                          <a:pt x="0" y="169885"/>
                        </a:moveTo>
                        <a:cubicBezTo>
                          <a:pt x="85344" y="126355"/>
                          <a:pt x="174498" y="85684"/>
                          <a:pt x="269843" y="71110"/>
                        </a:cubicBezTo>
                        <a:cubicBezTo>
                          <a:pt x="330708" y="61871"/>
                          <a:pt x="393954" y="63109"/>
                          <a:pt x="453104" y="79302"/>
                        </a:cubicBezTo>
                        <a:cubicBezTo>
                          <a:pt x="462629" y="65586"/>
                          <a:pt x="466725" y="49774"/>
                          <a:pt x="463201" y="31582"/>
                        </a:cubicBezTo>
                        <a:cubicBezTo>
                          <a:pt x="463105" y="31201"/>
                          <a:pt x="463105" y="30724"/>
                          <a:pt x="463010" y="30343"/>
                        </a:cubicBezTo>
                        <a:lnTo>
                          <a:pt x="463010" y="30343"/>
                        </a:lnTo>
                        <a:cubicBezTo>
                          <a:pt x="463010" y="30343"/>
                          <a:pt x="463010" y="30343"/>
                          <a:pt x="463010" y="30343"/>
                        </a:cubicBezTo>
                        <a:cubicBezTo>
                          <a:pt x="454723" y="26914"/>
                          <a:pt x="446437" y="23676"/>
                          <a:pt x="437959" y="20818"/>
                        </a:cubicBezTo>
                        <a:cubicBezTo>
                          <a:pt x="437769" y="20723"/>
                          <a:pt x="437674" y="20723"/>
                          <a:pt x="437483" y="20628"/>
                        </a:cubicBezTo>
                        <a:cubicBezTo>
                          <a:pt x="420719" y="14913"/>
                          <a:pt x="403479" y="10436"/>
                          <a:pt x="386143" y="7007"/>
                        </a:cubicBezTo>
                        <a:cubicBezTo>
                          <a:pt x="385381" y="6817"/>
                          <a:pt x="384524" y="6721"/>
                          <a:pt x="383762" y="6531"/>
                        </a:cubicBezTo>
                        <a:cubicBezTo>
                          <a:pt x="376142" y="5102"/>
                          <a:pt x="368522" y="3959"/>
                          <a:pt x="360807" y="3007"/>
                        </a:cubicBezTo>
                        <a:cubicBezTo>
                          <a:pt x="359569" y="2816"/>
                          <a:pt x="358330" y="2721"/>
                          <a:pt x="357092" y="2530"/>
                        </a:cubicBezTo>
                        <a:cubicBezTo>
                          <a:pt x="340423" y="625"/>
                          <a:pt x="323564" y="-232"/>
                          <a:pt x="306800" y="54"/>
                        </a:cubicBezTo>
                        <a:cubicBezTo>
                          <a:pt x="304705" y="54"/>
                          <a:pt x="302609" y="149"/>
                          <a:pt x="300514" y="244"/>
                        </a:cubicBezTo>
                        <a:cubicBezTo>
                          <a:pt x="294227" y="435"/>
                          <a:pt x="287941" y="816"/>
                          <a:pt x="281749" y="1387"/>
                        </a:cubicBezTo>
                        <a:cubicBezTo>
                          <a:pt x="279463" y="1578"/>
                          <a:pt x="277177" y="1768"/>
                          <a:pt x="274891" y="1959"/>
                        </a:cubicBezTo>
                        <a:cubicBezTo>
                          <a:pt x="266795" y="2816"/>
                          <a:pt x="258699" y="3864"/>
                          <a:pt x="250603" y="5293"/>
                        </a:cubicBezTo>
                        <a:cubicBezTo>
                          <a:pt x="243935" y="6436"/>
                          <a:pt x="237268" y="7769"/>
                          <a:pt x="230696" y="9388"/>
                        </a:cubicBezTo>
                        <a:cubicBezTo>
                          <a:pt x="228219" y="9960"/>
                          <a:pt x="225838" y="10722"/>
                          <a:pt x="223361" y="11293"/>
                        </a:cubicBezTo>
                        <a:cubicBezTo>
                          <a:pt x="219265" y="12341"/>
                          <a:pt x="215074" y="13389"/>
                          <a:pt x="211074" y="14532"/>
                        </a:cubicBezTo>
                        <a:cubicBezTo>
                          <a:pt x="207550" y="15580"/>
                          <a:pt x="204121" y="16723"/>
                          <a:pt x="200692" y="17866"/>
                        </a:cubicBezTo>
                        <a:cubicBezTo>
                          <a:pt x="197739" y="18818"/>
                          <a:pt x="194691" y="19675"/>
                          <a:pt x="191833" y="20723"/>
                        </a:cubicBezTo>
                        <a:cubicBezTo>
                          <a:pt x="187547" y="22247"/>
                          <a:pt x="183356" y="23962"/>
                          <a:pt x="179165" y="25581"/>
                        </a:cubicBezTo>
                        <a:cubicBezTo>
                          <a:pt x="177070" y="26438"/>
                          <a:pt x="174974" y="27105"/>
                          <a:pt x="172879" y="27962"/>
                        </a:cubicBezTo>
                        <a:cubicBezTo>
                          <a:pt x="168307" y="29867"/>
                          <a:pt x="163735" y="31963"/>
                          <a:pt x="159163" y="34058"/>
                        </a:cubicBezTo>
                        <a:cubicBezTo>
                          <a:pt x="157543" y="34820"/>
                          <a:pt x="155924" y="35487"/>
                          <a:pt x="154305" y="36249"/>
                        </a:cubicBezTo>
                        <a:cubicBezTo>
                          <a:pt x="149352" y="38630"/>
                          <a:pt x="144399" y="41202"/>
                          <a:pt x="139541" y="43774"/>
                        </a:cubicBezTo>
                        <a:cubicBezTo>
                          <a:pt x="138493" y="44345"/>
                          <a:pt x="137350" y="44821"/>
                          <a:pt x="136303" y="45488"/>
                        </a:cubicBezTo>
                        <a:cubicBezTo>
                          <a:pt x="130873" y="48441"/>
                          <a:pt x="125444" y="51584"/>
                          <a:pt x="120205" y="54823"/>
                        </a:cubicBezTo>
                        <a:cubicBezTo>
                          <a:pt x="119729" y="55108"/>
                          <a:pt x="119253" y="55394"/>
                          <a:pt x="118777" y="55680"/>
                        </a:cubicBezTo>
                        <a:cubicBezTo>
                          <a:pt x="113157" y="59204"/>
                          <a:pt x="107537" y="62824"/>
                          <a:pt x="102108" y="66538"/>
                        </a:cubicBezTo>
                        <a:cubicBezTo>
                          <a:pt x="102013" y="66634"/>
                          <a:pt x="101917" y="66634"/>
                          <a:pt x="101822" y="66729"/>
                        </a:cubicBezTo>
                        <a:cubicBezTo>
                          <a:pt x="61531" y="94351"/>
                          <a:pt x="26765" y="129403"/>
                          <a:pt x="0" y="169885"/>
                        </a:cubicBezTo>
                        <a:close/>
                      </a:path>
                    </a:pathLst>
                  </a:custGeom>
                  <a:solidFill>
                    <a:srgbClr val="F8D129"/>
                  </a:solidFill>
                  <a:ln w="9525" cap="flat">
                    <a:noFill/>
                    <a:prstDash val="solid"/>
                    <a:miter/>
                  </a:ln>
                </p:spPr>
                <p:txBody>
                  <a:bodyPr rtlCol="0" anchor="ctr"/>
                  <a:lstStyle/>
                  <a:p>
                    <a:endParaRPr lang="zh-CN" altLang="en-US"/>
                  </a:p>
                </p:txBody>
              </p:sp>
              <p:sp>
                <p:nvSpPr>
                  <p:cNvPr id="179" name="任意多边形 237">
                    <a:extLst>
                      <a:ext uri="{FF2B5EF4-FFF2-40B4-BE49-F238E27FC236}">
                        <a16:creationId xmlns:a16="http://schemas.microsoft.com/office/drawing/2014/main" id="{87AB7CC6-946B-2D0D-E302-E5CF3895638A}"/>
                      </a:ext>
                    </a:extLst>
                  </p:cNvPr>
                  <p:cNvSpPr/>
                  <p:nvPr/>
                </p:nvSpPr>
                <p:spPr>
                  <a:xfrm>
                    <a:off x="6656260" y="2040514"/>
                    <a:ext cx="385952" cy="87561"/>
                  </a:xfrm>
                  <a:custGeom>
                    <a:avLst/>
                    <a:gdLst>
                      <a:gd name="connsiteX0" fmla="*/ 63151 w 385952"/>
                      <a:gd name="connsiteY0" fmla="*/ 57748 h 87561"/>
                      <a:gd name="connsiteX1" fmla="*/ 0 w 385952"/>
                      <a:gd name="connsiteY1" fmla="*/ 87561 h 87561"/>
                      <a:gd name="connsiteX2" fmla="*/ 182404 w 385952"/>
                      <a:gd name="connsiteY2" fmla="*/ 71464 h 87561"/>
                      <a:gd name="connsiteX3" fmla="*/ 385953 w 385952"/>
                      <a:gd name="connsiteY3" fmla="*/ 8599 h 87561"/>
                      <a:gd name="connsiteX4" fmla="*/ 341281 w 385952"/>
                      <a:gd name="connsiteY4" fmla="*/ 1646 h 87561"/>
                      <a:gd name="connsiteX5" fmla="*/ 63151 w 385952"/>
                      <a:gd name="connsiteY5" fmla="*/ 57748 h 8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952" h="87561">
                        <a:moveTo>
                          <a:pt x="63151" y="57748"/>
                        </a:moveTo>
                        <a:cubicBezTo>
                          <a:pt x="41815" y="67082"/>
                          <a:pt x="20860" y="77179"/>
                          <a:pt x="0" y="87561"/>
                        </a:cubicBezTo>
                        <a:cubicBezTo>
                          <a:pt x="60960" y="85751"/>
                          <a:pt x="122111" y="81179"/>
                          <a:pt x="182404" y="71464"/>
                        </a:cubicBezTo>
                        <a:cubicBezTo>
                          <a:pt x="226028" y="64415"/>
                          <a:pt x="330137" y="48413"/>
                          <a:pt x="385953" y="8599"/>
                        </a:cubicBezTo>
                        <a:cubicBezTo>
                          <a:pt x="371284" y="5360"/>
                          <a:pt x="356330" y="2979"/>
                          <a:pt x="341281" y="1646"/>
                        </a:cubicBezTo>
                        <a:cubicBezTo>
                          <a:pt x="245078" y="-7022"/>
                          <a:pt x="150590" y="19553"/>
                          <a:pt x="63151" y="57748"/>
                        </a:cubicBezTo>
                        <a:close/>
                      </a:path>
                    </a:pathLst>
                  </a:custGeom>
                  <a:solidFill>
                    <a:srgbClr val="F8D129"/>
                  </a:solidFill>
                  <a:ln w="9525" cap="flat">
                    <a:noFill/>
                    <a:prstDash val="solid"/>
                    <a:miter/>
                  </a:ln>
                </p:spPr>
                <p:txBody>
                  <a:bodyPr rtlCol="0" anchor="ctr"/>
                  <a:lstStyle/>
                  <a:p>
                    <a:endParaRPr lang="zh-CN" altLang="en-US"/>
                  </a:p>
                </p:txBody>
              </p:sp>
              <p:sp>
                <p:nvSpPr>
                  <p:cNvPr id="180" name="任意多边形 238">
                    <a:extLst>
                      <a:ext uri="{FF2B5EF4-FFF2-40B4-BE49-F238E27FC236}">
                        <a16:creationId xmlns:a16="http://schemas.microsoft.com/office/drawing/2014/main" id="{9DB35948-D3EB-F2E1-2E68-8336F3E70049}"/>
                      </a:ext>
                    </a:extLst>
                  </p:cNvPr>
                  <p:cNvSpPr/>
                  <p:nvPr/>
                </p:nvSpPr>
                <p:spPr>
                  <a:xfrm>
                    <a:off x="7129081" y="2049875"/>
                    <a:ext cx="33307" cy="40444"/>
                  </a:xfrm>
                  <a:custGeom>
                    <a:avLst/>
                    <a:gdLst>
                      <a:gd name="connsiteX0" fmla="*/ 10763 w 33307"/>
                      <a:gd name="connsiteY0" fmla="*/ 38100 h 40444"/>
                      <a:gd name="connsiteX1" fmla="*/ 26099 w 33307"/>
                      <a:gd name="connsiteY1" fmla="*/ 11811 h 40444"/>
                      <a:gd name="connsiteX2" fmla="*/ 4953 w 33307"/>
                      <a:gd name="connsiteY2" fmla="*/ 0 h 40444"/>
                      <a:gd name="connsiteX3" fmla="*/ 0 w 33307"/>
                      <a:gd name="connsiteY3" fmla="*/ 32004 h 40444"/>
                      <a:gd name="connsiteX4" fmla="*/ 10763 w 33307"/>
                      <a:gd name="connsiteY4" fmla="*/ 38100 h 40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7" h="40444">
                        <a:moveTo>
                          <a:pt x="10763" y="38100"/>
                        </a:moveTo>
                        <a:cubicBezTo>
                          <a:pt x="27527" y="48387"/>
                          <a:pt x="42767" y="22098"/>
                          <a:pt x="26099" y="11811"/>
                        </a:cubicBezTo>
                        <a:cubicBezTo>
                          <a:pt x="19145" y="7525"/>
                          <a:pt x="12097" y="3620"/>
                          <a:pt x="4953" y="0"/>
                        </a:cubicBezTo>
                        <a:lnTo>
                          <a:pt x="0" y="32004"/>
                        </a:lnTo>
                        <a:cubicBezTo>
                          <a:pt x="3620" y="34004"/>
                          <a:pt x="7239" y="35909"/>
                          <a:pt x="10763" y="38100"/>
                        </a:cubicBezTo>
                        <a:close/>
                      </a:path>
                    </a:pathLst>
                  </a:custGeom>
                  <a:solidFill>
                    <a:srgbClr val="EB892D"/>
                  </a:solidFill>
                  <a:ln w="9525" cap="flat">
                    <a:noFill/>
                    <a:prstDash val="solid"/>
                    <a:miter/>
                  </a:ln>
                </p:spPr>
                <p:txBody>
                  <a:bodyPr rtlCol="0" anchor="ctr"/>
                  <a:lstStyle/>
                  <a:p>
                    <a:endParaRPr lang="zh-CN" altLang="en-US"/>
                  </a:p>
                </p:txBody>
              </p:sp>
              <p:sp>
                <p:nvSpPr>
                  <p:cNvPr id="181" name="任意多边形 239">
                    <a:extLst>
                      <a:ext uri="{FF2B5EF4-FFF2-40B4-BE49-F238E27FC236}">
                        <a16:creationId xmlns:a16="http://schemas.microsoft.com/office/drawing/2014/main" id="{883B1157-AEA5-B0E4-EA92-A87E25F40EF2}"/>
                      </a:ext>
                    </a:extLst>
                  </p:cNvPr>
                  <p:cNvSpPr/>
                  <p:nvPr/>
                </p:nvSpPr>
                <p:spPr>
                  <a:xfrm>
                    <a:off x="6605492" y="2010193"/>
                    <a:ext cx="508158" cy="126930"/>
                  </a:xfrm>
                  <a:custGeom>
                    <a:avLst/>
                    <a:gdLst>
                      <a:gd name="connsiteX0" fmla="*/ 113919 w 508158"/>
                      <a:gd name="connsiteY0" fmla="*/ 88069 h 126930"/>
                      <a:gd name="connsiteX1" fmla="*/ 392049 w 508158"/>
                      <a:gd name="connsiteY1" fmla="*/ 31871 h 126930"/>
                      <a:gd name="connsiteX2" fmla="*/ 436721 w 508158"/>
                      <a:gd name="connsiteY2" fmla="*/ 38824 h 126930"/>
                      <a:gd name="connsiteX3" fmla="*/ 468440 w 508158"/>
                      <a:gd name="connsiteY3" fmla="*/ 47397 h 126930"/>
                      <a:gd name="connsiteX4" fmla="*/ 508159 w 508158"/>
                      <a:gd name="connsiteY4" fmla="*/ 29966 h 126930"/>
                      <a:gd name="connsiteX5" fmla="*/ 462248 w 508158"/>
                      <a:gd name="connsiteY5" fmla="*/ 13964 h 126930"/>
                      <a:gd name="connsiteX6" fmla="*/ 278987 w 508158"/>
                      <a:gd name="connsiteY6" fmla="*/ 5773 h 126930"/>
                      <a:gd name="connsiteX7" fmla="*/ 9144 w 508158"/>
                      <a:gd name="connsiteY7" fmla="*/ 104547 h 126930"/>
                      <a:gd name="connsiteX8" fmla="*/ 9144 w 508158"/>
                      <a:gd name="connsiteY8" fmla="*/ 104547 h 126930"/>
                      <a:gd name="connsiteX9" fmla="*/ 0 w 508158"/>
                      <a:gd name="connsiteY9" fmla="*/ 119025 h 126930"/>
                      <a:gd name="connsiteX10" fmla="*/ 32766 w 508158"/>
                      <a:gd name="connsiteY10" fmla="*/ 126931 h 126930"/>
                      <a:gd name="connsiteX11" fmla="*/ 50959 w 508158"/>
                      <a:gd name="connsiteY11" fmla="*/ 117787 h 126930"/>
                      <a:gd name="connsiteX12" fmla="*/ 113919 w 508158"/>
                      <a:gd name="connsiteY12" fmla="*/ 88069 h 12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8158" h="126930">
                        <a:moveTo>
                          <a:pt x="113919" y="88069"/>
                        </a:moveTo>
                        <a:cubicBezTo>
                          <a:pt x="201359" y="49873"/>
                          <a:pt x="295846" y="23299"/>
                          <a:pt x="392049" y="31871"/>
                        </a:cubicBezTo>
                        <a:cubicBezTo>
                          <a:pt x="407099" y="33205"/>
                          <a:pt x="422053" y="35586"/>
                          <a:pt x="436721" y="38824"/>
                        </a:cubicBezTo>
                        <a:cubicBezTo>
                          <a:pt x="447485" y="41206"/>
                          <a:pt x="458057" y="44063"/>
                          <a:pt x="468440" y="47397"/>
                        </a:cubicBezTo>
                        <a:cubicBezTo>
                          <a:pt x="480727" y="39301"/>
                          <a:pt x="494062" y="33205"/>
                          <a:pt x="508159" y="29966"/>
                        </a:cubicBezTo>
                        <a:cubicBezTo>
                          <a:pt x="493205" y="23489"/>
                          <a:pt x="477869" y="18155"/>
                          <a:pt x="462248" y="13964"/>
                        </a:cubicBezTo>
                        <a:cubicBezTo>
                          <a:pt x="403098" y="-2228"/>
                          <a:pt x="339757" y="-3467"/>
                          <a:pt x="278987" y="5773"/>
                        </a:cubicBezTo>
                        <a:cubicBezTo>
                          <a:pt x="183642" y="20346"/>
                          <a:pt x="94488" y="61018"/>
                          <a:pt x="9144" y="104547"/>
                        </a:cubicBezTo>
                        <a:cubicBezTo>
                          <a:pt x="9144" y="104547"/>
                          <a:pt x="9144" y="104547"/>
                          <a:pt x="9144" y="104547"/>
                        </a:cubicBezTo>
                        <a:cubicBezTo>
                          <a:pt x="6001" y="109309"/>
                          <a:pt x="2953" y="114072"/>
                          <a:pt x="0" y="119025"/>
                        </a:cubicBezTo>
                        <a:cubicBezTo>
                          <a:pt x="10954" y="121692"/>
                          <a:pt x="21812" y="124359"/>
                          <a:pt x="32766" y="126931"/>
                        </a:cubicBezTo>
                        <a:cubicBezTo>
                          <a:pt x="38767" y="123883"/>
                          <a:pt x="44863" y="120835"/>
                          <a:pt x="50959" y="117787"/>
                        </a:cubicBezTo>
                        <a:cubicBezTo>
                          <a:pt x="71628" y="107500"/>
                          <a:pt x="92583" y="97403"/>
                          <a:pt x="113919" y="88069"/>
                        </a:cubicBezTo>
                        <a:close/>
                      </a:path>
                    </a:pathLst>
                  </a:custGeom>
                  <a:solidFill>
                    <a:srgbClr val="EB892D"/>
                  </a:solidFill>
                  <a:ln w="9525" cap="flat">
                    <a:noFill/>
                    <a:prstDash val="solid"/>
                    <a:miter/>
                  </a:ln>
                </p:spPr>
                <p:txBody>
                  <a:bodyPr rtlCol="0" anchor="ctr"/>
                  <a:lstStyle/>
                  <a:p>
                    <a:endParaRPr lang="zh-CN" altLang="en-US"/>
                  </a:p>
                </p:txBody>
              </p:sp>
              <p:sp>
                <p:nvSpPr>
                  <p:cNvPr id="182" name="任意多边形 240">
                    <a:extLst>
                      <a:ext uri="{FF2B5EF4-FFF2-40B4-BE49-F238E27FC236}">
                        <a16:creationId xmlns:a16="http://schemas.microsoft.com/office/drawing/2014/main" id="{BDAD0CF0-72D4-BBF0-22BB-CCB96AF2B37F}"/>
                      </a:ext>
                    </a:extLst>
                  </p:cNvPr>
                  <p:cNvSpPr/>
                  <p:nvPr/>
                </p:nvSpPr>
                <p:spPr>
                  <a:xfrm>
                    <a:off x="7000554" y="2037683"/>
                    <a:ext cx="135480" cy="218408"/>
                  </a:xfrm>
                  <a:custGeom>
                    <a:avLst/>
                    <a:gdLst>
                      <a:gd name="connsiteX0" fmla="*/ 133575 w 135480"/>
                      <a:gd name="connsiteY0" fmla="*/ 12192 h 218408"/>
                      <a:gd name="connsiteX1" fmla="*/ 135481 w 135480"/>
                      <a:gd name="connsiteY1" fmla="*/ 0 h 218408"/>
                      <a:gd name="connsiteX2" fmla="*/ 113192 w 135480"/>
                      <a:gd name="connsiteY2" fmla="*/ 2572 h 218408"/>
                      <a:gd name="connsiteX3" fmla="*/ 73473 w 135480"/>
                      <a:gd name="connsiteY3" fmla="*/ 20002 h 218408"/>
                      <a:gd name="connsiteX4" fmla="*/ 31087 w 135480"/>
                      <a:gd name="connsiteY4" fmla="*/ 58960 h 218408"/>
                      <a:gd name="connsiteX5" fmla="*/ 4416 w 135480"/>
                      <a:gd name="connsiteY5" fmla="*/ 157258 h 218408"/>
                      <a:gd name="connsiteX6" fmla="*/ 52041 w 135480"/>
                      <a:gd name="connsiteY6" fmla="*/ 202121 h 218408"/>
                      <a:gd name="connsiteX7" fmla="*/ 101476 w 135480"/>
                      <a:gd name="connsiteY7" fmla="*/ 218408 h 218408"/>
                      <a:gd name="connsiteX8" fmla="*/ 114621 w 135480"/>
                      <a:gd name="connsiteY8" fmla="*/ 134017 h 218408"/>
                      <a:gd name="connsiteX9" fmla="*/ 128623 w 135480"/>
                      <a:gd name="connsiteY9" fmla="*/ 44101 h 218408"/>
                      <a:gd name="connsiteX10" fmla="*/ 133575 w 135480"/>
                      <a:gd name="connsiteY10" fmla="*/ 12192 h 2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480" h="218408">
                        <a:moveTo>
                          <a:pt x="133575" y="12192"/>
                        </a:moveTo>
                        <a:lnTo>
                          <a:pt x="135481" y="0"/>
                        </a:lnTo>
                        <a:cubicBezTo>
                          <a:pt x="127861" y="0"/>
                          <a:pt x="120431" y="857"/>
                          <a:pt x="113192" y="2572"/>
                        </a:cubicBezTo>
                        <a:cubicBezTo>
                          <a:pt x="99190" y="5810"/>
                          <a:pt x="85855" y="12001"/>
                          <a:pt x="73473" y="20002"/>
                        </a:cubicBezTo>
                        <a:cubicBezTo>
                          <a:pt x="57471" y="30480"/>
                          <a:pt x="43088" y="44101"/>
                          <a:pt x="31087" y="58960"/>
                        </a:cubicBezTo>
                        <a:cubicBezTo>
                          <a:pt x="8703" y="86582"/>
                          <a:pt x="-8442" y="124111"/>
                          <a:pt x="4416" y="157258"/>
                        </a:cubicBezTo>
                        <a:cubicBezTo>
                          <a:pt x="12703" y="178594"/>
                          <a:pt x="30801" y="192405"/>
                          <a:pt x="52041" y="202121"/>
                        </a:cubicBezTo>
                        <a:cubicBezTo>
                          <a:pt x="67663" y="209264"/>
                          <a:pt x="85093" y="214313"/>
                          <a:pt x="101476" y="218408"/>
                        </a:cubicBezTo>
                        <a:lnTo>
                          <a:pt x="114621" y="134017"/>
                        </a:lnTo>
                        <a:lnTo>
                          <a:pt x="128623" y="44101"/>
                        </a:lnTo>
                        <a:lnTo>
                          <a:pt x="133575" y="12192"/>
                        </a:lnTo>
                        <a:close/>
                      </a:path>
                    </a:pathLst>
                  </a:custGeom>
                  <a:solidFill>
                    <a:srgbClr val="BA1828"/>
                  </a:solidFill>
                  <a:ln w="9525" cap="flat">
                    <a:noFill/>
                    <a:prstDash val="solid"/>
                    <a:miter/>
                  </a:ln>
                </p:spPr>
                <p:txBody>
                  <a:bodyPr rtlCol="0" anchor="ctr"/>
                  <a:lstStyle/>
                  <a:p>
                    <a:endParaRPr lang="zh-CN" altLang="en-US"/>
                  </a:p>
                </p:txBody>
              </p:sp>
            </p:grpSp>
            <p:grpSp>
              <p:nvGrpSpPr>
                <p:cNvPr id="118" name="组合 117">
                  <a:extLst>
                    <a:ext uri="{FF2B5EF4-FFF2-40B4-BE49-F238E27FC236}">
                      <a16:creationId xmlns:a16="http://schemas.microsoft.com/office/drawing/2014/main" id="{02B48EC3-A281-C819-68C2-2B711D206636}"/>
                    </a:ext>
                  </a:extLst>
                </p:cNvPr>
                <p:cNvGrpSpPr/>
                <p:nvPr/>
              </p:nvGrpSpPr>
              <p:grpSpPr>
                <a:xfrm>
                  <a:off x="6897690" y="2083478"/>
                  <a:ext cx="1581149" cy="1047060"/>
                  <a:chOff x="6897690" y="2083478"/>
                  <a:chExt cx="1581149" cy="1047060"/>
                </a:xfrm>
              </p:grpSpPr>
              <p:grpSp>
                <p:nvGrpSpPr>
                  <p:cNvPr id="160" name="组合 159">
                    <a:extLst>
                      <a:ext uri="{FF2B5EF4-FFF2-40B4-BE49-F238E27FC236}">
                        <a16:creationId xmlns:a16="http://schemas.microsoft.com/office/drawing/2014/main" id="{D2053FBA-B614-9483-996B-04781915394A}"/>
                      </a:ext>
                    </a:extLst>
                  </p:cNvPr>
                  <p:cNvGrpSpPr/>
                  <p:nvPr/>
                </p:nvGrpSpPr>
                <p:grpSpPr>
                  <a:xfrm>
                    <a:off x="6897690" y="2380408"/>
                    <a:ext cx="257394" cy="309832"/>
                    <a:chOff x="6897690" y="2380408"/>
                    <a:chExt cx="257394" cy="309832"/>
                  </a:xfrm>
                </p:grpSpPr>
                <p:sp>
                  <p:nvSpPr>
                    <p:cNvPr id="169" name="任意多边形 243">
                      <a:extLst>
                        <a:ext uri="{FF2B5EF4-FFF2-40B4-BE49-F238E27FC236}">
                          <a16:creationId xmlns:a16="http://schemas.microsoft.com/office/drawing/2014/main" id="{A5AF4034-62FD-3D4F-629E-460D757339CA}"/>
                        </a:ext>
                      </a:extLst>
                    </p:cNvPr>
                    <p:cNvSpPr/>
                    <p:nvPr/>
                  </p:nvSpPr>
                  <p:spPr>
                    <a:xfrm>
                      <a:off x="6897690" y="2380408"/>
                      <a:ext cx="257394" cy="309736"/>
                    </a:xfrm>
                    <a:custGeom>
                      <a:avLst/>
                      <a:gdLst>
                        <a:gd name="connsiteX0" fmla="*/ 257395 w 257394"/>
                        <a:gd name="connsiteY0" fmla="*/ 121713 h 309736"/>
                        <a:gd name="connsiteX1" fmla="*/ 126712 w 257394"/>
                        <a:gd name="connsiteY1" fmla="*/ 746 h 309736"/>
                        <a:gd name="connsiteX2" fmla="*/ 5554 w 257394"/>
                        <a:gd name="connsiteY2" fmla="*/ 175434 h 309736"/>
                        <a:gd name="connsiteX3" fmla="*/ 170146 w 257394"/>
                        <a:gd name="connsiteY3" fmla="*/ 309737 h 309736"/>
                      </a:gdLst>
                      <a:ahLst/>
                      <a:cxnLst>
                        <a:cxn ang="0">
                          <a:pos x="connsiteX0" y="connsiteY0"/>
                        </a:cxn>
                        <a:cxn ang="0">
                          <a:pos x="connsiteX1" y="connsiteY1"/>
                        </a:cxn>
                        <a:cxn ang="0">
                          <a:pos x="connsiteX2" y="connsiteY2"/>
                        </a:cxn>
                        <a:cxn ang="0">
                          <a:pos x="connsiteX3" y="connsiteY3"/>
                        </a:cxn>
                      </a:cxnLst>
                      <a:rect l="l" t="t" r="r" b="b"/>
                      <a:pathLst>
                        <a:path w="257394" h="309736">
                          <a:moveTo>
                            <a:pt x="257395" y="121713"/>
                          </a:moveTo>
                          <a:cubicBezTo>
                            <a:pt x="257395" y="121713"/>
                            <a:pt x="249298" y="11318"/>
                            <a:pt x="126712" y="746"/>
                          </a:cubicBezTo>
                          <a:cubicBezTo>
                            <a:pt x="4030" y="-9827"/>
                            <a:pt x="-11020" y="94186"/>
                            <a:pt x="5554" y="175434"/>
                          </a:cubicBezTo>
                          <a:cubicBezTo>
                            <a:pt x="22127" y="256778"/>
                            <a:pt x="42987" y="302974"/>
                            <a:pt x="170146" y="309737"/>
                          </a:cubicBezTo>
                        </a:path>
                      </a:pathLst>
                    </a:custGeom>
                    <a:solidFill>
                      <a:srgbClr val="ED9885"/>
                    </a:solidFill>
                    <a:ln w="9525" cap="flat">
                      <a:noFill/>
                      <a:prstDash val="solid"/>
                      <a:miter/>
                    </a:ln>
                  </p:spPr>
                  <p:txBody>
                    <a:bodyPr rtlCol="0" anchor="ctr"/>
                    <a:lstStyle/>
                    <a:p>
                      <a:endParaRPr lang="zh-CN" altLang="en-US"/>
                    </a:p>
                  </p:txBody>
                </p:sp>
                <p:sp>
                  <p:nvSpPr>
                    <p:cNvPr id="170" name="任意多边形 244">
                      <a:extLst>
                        <a:ext uri="{FF2B5EF4-FFF2-40B4-BE49-F238E27FC236}">
                          <a16:creationId xmlns:a16="http://schemas.microsoft.com/office/drawing/2014/main" id="{7905AE8E-A535-AE84-B0B6-370C4A88E275}"/>
                        </a:ext>
                      </a:extLst>
                    </p:cNvPr>
                    <p:cNvSpPr/>
                    <p:nvPr/>
                  </p:nvSpPr>
                  <p:spPr>
                    <a:xfrm>
                      <a:off x="7026534" y="2404681"/>
                      <a:ext cx="128550" cy="285559"/>
                    </a:xfrm>
                    <a:custGeom>
                      <a:avLst/>
                      <a:gdLst>
                        <a:gd name="connsiteX0" fmla="*/ 19203 w 128550"/>
                        <a:gd name="connsiteY0" fmla="*/ 134874 h 285559"/>
                        <a:gd name="connsiteX1" fmla="*/ 69876 w 128550"/>
                        <a:gd name="connsiteY1" fmla="*/ 0 h 285559"/>
                        <a:gd name="connsiteX2" fmla="*/ 128550 w 128550"/>
                        <a:gd name="connsiteY2" fmla="*/ 97536 h 285559"/>
                        <a:gd name="connsiteX3" fmla="*/ 41206 w 128550"/>
                        <a:gd name="connsiteY3" fmla="*/ 285560 h 285559"/>
                        <a:gd name="connsiteX4" fmla="*/ 534 w 128550"/>
                        <a:gd name="connsiteY4" fmla="*/ 281464 h 285559"/>
                        <a:gd name="connsiteX5" fmla="*/ 19203 w 128550"/>
                        <a:gd name="connsiteY5" fmla="*/ 134874 h 28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50" h="285559">
                          <a:moveTo>
                            <a:pt x="19203" y="134874"/>
                          </a:moveTo>
                          <a:cubicBezTo>
                            <a:pt x="31014" y="88297"/>
                            <a:pt x="47207" y="42386"/>
                            <a:pt x="69876" y="0"/>
                          </a:cubicBezTo>
                          <a:cubicBezTo>
                            <a:pt x="123883" y="35528"/>
                            <a:pt x="128550" y="97536"/>
                            <a:pt x="128550" y="97536"/>
                          </a:cubicBezTo>
                          <a:lnTo>
                            <a:pt x="41206" y="285560"/>
                          </a:lnTo>
                          <a:cubicBezTo>
                            <a:pt x="26156" y="284798"/>
                            <a:pt x="12726" y="283369"/>
                            <a:pt x="534" y="281464"/>
                          </a:cubicBezTo>
                          <a:cubicBezTo>
                            <a:pt x="-2419" y="232315"/>
                            <a:pt x="7297" y="181451"/>
                            <a:pt x="19203" y="134874"/>
                          </a:cubicBezTo>
                          <a:close/>
                        </a:path>
                      </a:pathLst>
                    </a:custGeom>
                    <a:solidFill>
                      <a:srgbClr val="E15C57"/>
                    </a:solidFill>
                    <a:ln w="9525" cap="flat">
                      <a:noFill/>
                      <a:prstDash val="solid"/>
                      <a:miter/>
                    </a:ln>
                  </p:spPr>
                  <p:txBody>
                    <a:bodyPr rtlCol="0" anchor="ctr"/>
                    <a:lstStyle/>
                    <a:p>
                      <a:endParaRPr lang="zh-CN" altLang="en-US"/>
                    </a:p>
                  </p:txBody>
                </p:sp>
                <p:sp>
                  <p:nvSpPr>
                    <p:cNvPr id="171" name="任意多边形 245">
                      <a:extLst>
                        <a:ext uri="{FF2B5EF4-FFF2-40B4-BE49-F238E27FC236}">
                          <a16:creationId xmlns:a16="http://schemas.microsoft.com/office/drawing/2014/main" id="{464CE169-643D-B724-9124-C7C62C0ECC99}"/>
                        </a:ext>
                      </a:extLst>
                    </p:cNvPr>
                    <p:cNvSpPr/>
                    <p:nvPr/>
                  </p:nvSpPr>
                  <p:spPr>
                    <a:xfrm>
                      <a:off x="6919698" y="2423257"/>
                      <a:ext cx="178297" cy="169460"/>
                    </a:xfrm>
                    <a:custGeom>
                      <a:avLst/>
                      <a:gdLst>
                        <a:gd name="connsiteX0" fmla="*/ 129754 w 178297"/>
                        <a:gd name="connsiteY0" fmla="*/ 25144 h 169460"/>
                        <a:gd name="connsiteX1" fmla="*/ 4691 w 178297"/>
                        <a:gd name="connsiteY1" fmla="*/ 19333 h 169460"/>
                        <a:gd name="connsiteX2" fmla="*/ 4691 w 178297"/>
                        <a:gd name="connsiteY2" fmla="*/ 42193 h 169460"/>
                        <a:gd name="connsiteX3" fmla="*/ 27551 w 178297"/>
                        <a:gd name="connsiteY3" fmla="*/ 42193 h 169460"/>
                        <a:gd name="connsiteX4" fmla="*/ 111656 w 178297"/>
                        <a:gd name="connsiteY4" fmla="*/ 52004 h 169460"/>
                        <a:gd name="connsiteX5" fmla="*/ 144041 w 178297"/>
                        <a:gd name="connsiteY5" fmla="*/ 120489 h 169460"/>
                        <a:gd name="connsiteX6" fmla="*/ 87844 w 178297"/>
                        <a:gd name="connsiteY6" fmla="*/ 92485 h 169460"/>
                        <a:gd name="connsiteX7" fmla="*/ 68032 w 178297"/>
                        <a:gd name="connsiteY7" fmla="*/ 103725 h 169460"/>
                        <a:gd name="connsiteX8" fmla="*/ 79271 w 178297"/>
                        <a:gd name="connsiteY8" fmla="*/ 123537 h 169460"/>
                        <a:gd name="connsiteX9" fmla="*/ 150709 w 178297"/>
                        <a:gd name="connsiteY9" fmla="*/ 165161 h 169460"/>
                        <a:gd name="connsiteX10" fmla="*/ 178236 w 178297"/>
                        <a:gd name="connsiteY10" fmla="*/ 153731 h 169460"/>
                        <a:gd name="connsiteX11" fmla="*/ 129754 w 178297"/>
                        <a:gd name="connsiteY11" fmla="*/ 25144 h 16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297" h="169460">
                          <a:moveTo>
                            <a:pt x="129754" y="25144"/>
                          </a:moveTo>
                          <a:cubicBezTo>
                            <a:pt x="93940" y="-3908"/>
                            <a:pt x="42029" y="-10289"/>
                            <a:pt x="4691" y="19333"/>
                          </a:cubicBezTo>
                          <a:cubicBezTo>
                            <a:pt x="-2167" y="24763"/>
                            <a:pt x="-929" y="36478"/>
                            <a:pt x="4691" y="42193"/>
                          </a:cubicBezTo>
                          <a:cubicBezTo>
                            <a:pt x="11453" y="48956"/>
                            <a:pt x="20693" y="47623"/>
                            <a:pt x="27551" y="42193"/>
                          </a:cubicBezTo>
                          <a:cubicBezTo>
                            <a:pt x="51363" y="23334"/>
                            <a:pt x="89939" y="31716"/>
                            <a:pt x="111656" y="52004"/>
                          </a:cubicBezTo>
                          <a:cubicBezTo>
                            <a:pt x="130897" y="70006"/>
                            <a:pt x="140327" y="94867"/>
                            <a:pt x="144041" y="120489"/>
                          </a:cubicBezTo>
                          <a:cubicBezTo>
                            <a:pt x="126515" y="109059"/>
                            <a:pt x="107846" y="99534"/>
                            <a:pt x="87844" y="92485"/>
                          </a:cubicBezTo>
                          <a:cubicBezTo>
                            <a:pt x="79652" y="89533"/>
                            <a:pt x="70223" y="95819"/>
                            <a:pt x="68032" y="103725"/>
                          </a:cubicBezTo>
                          <a:cubicBezTo>
                            <a:pt x="65555" y="112678"/>
                            <a:pt x="71080" y="120679"/>
                            <a:pt x="79271" y="123537"/>
                          </a:cubicBezTo>
                          <a:cubicBezTo>
                            <a:pt x="105370" y="132776"/>
                            <a:pt x="129754" y="147064"/>
                            <a:pt x="150709" y="165161"/>
                          </a:cubicBezTo>
                          <a:cubicBezTo>
                            <a:pt x="161186" y="174210"/>
                            <a:pt x="177950" y="168304"/>
                            <a:pt x="178236" y="153731"/>
                          </a:cubicBezTo>
                          <a:cubicBezTo>
                            <a:pt x="179284" y="107916"/>
                            <a:pt x="167092" y="55433"/>
                            <a:pt x="129754" y="25144"/>
                          </a:cubicBezTo>
                          <a:close/>
                        </a:path>
                      </a:pathLst>
                    </a:custGeom>
                    <a:solidFill>
                      <a:srgbClr val="E15C57"/>
                    </a:solidFill>
                    <a:ln w="9525" cap="flat">
                      <a:noFill/>
                      <a:prstDash val="solid"/>
                      <a:miter/>
                    </a:ln>
                  </p:spPr>
                  <p:txBody>
                    <a:bodyPr rtlCol="0" anchor="ctr"/>
                    <a:lstStyle/>
                    <a:p>
                      <a:endParaRPr lang="zh-CN" altLang="en-US"/>
                    </a:p>
                  </p:txBody>
                </p:sp>
              </p:grpSp>
              <p:grpSp>
                <p:nvGrpSpPr>
                  <p:cNvPr id="161" name="组合 160">
                    <a:extLst>
                      <a:ext uri="{FF2B5EF4-FFF2-40B4-BE49-F238E27FC236}">
                        <a16:creationId xmlns:a16="http://schemas.microsoft.com/office/drawing/2014/main" id="{8075C062-9D62-85C0-4273-89A4ABB719B3}"/>
                      </a:ext>
                    </a:extLst>
                  </p:cNvPr>
                  <p:cNvGrpSpPr/>
                  <p:nvPr/>
                </p:nvGrpSpPr>
                <p:grpSpPr>
                  <a:xfrm>
                    <a:off x="7060973" y="2083478"/>
                    <a:ext cx="1118807" cy="1047060"/>
                    <a:chOff x="7060973" y="2083478"/>
                    <a:chExt cx="1118807" cy="1047060"/>
                  </a:xfrm>
                </p:grpSpPr>
                <p:sp>
                  <p:nvSpPr>
                    <p:cNvPr id="166" name="任意多边形 247">
                      <a:extLst>
                        <a:ext uri="{FF2B5EF4-FFF2-40B4-BE49-F238E27FC236}">
                          <a16:creationId xmlns:a16="http://schemas.microsoft.com/office/drawing/2014/main" id="{F043AF52-9B1A-9E48-6C18-28B07CAC9829}"/>
                        </a:ext>
                      </a:extLst>
                    </p:cNvPr>
                    <p:cNvSpPr/>
                    <p:nvPr/>
                  </p:nvSpPr>
                  <p:spPr>
                    <a:xfrm>
                      <a:off x="7061276" y="2083478"/>
                      <a:ext cx="1118504" cy="1047060"/>
                    </a:xfrm>
                    <a:custGeom>
                      <a:avLst/>
                      <a:gdLst>
                        <a:gd name="connsiteX0" fmla="*/ 193535 w 1118504"/>
                        <a:gd name="connsiteY0" fmla="*/ 191282 h 1047060"/>
                        <a:gd name="connsiteX1" fmla="*/ 16751 w 1118504"/>
                        <a:gd name="connsiteY1" fmla="*/ 477985 h 1047060"/>
                        <a:gd name="connsiteX2" fmla="*/ 289737 w 1118504"/>
                        <a:gd name="connsiteY2" fmla="*/ 989572 h 1047060"/>
                        <a:gd name="connsiteX3" fmla="*/ 997063 w 1118504"/>
                        <a:gd name="connsiteY3" fmla="*/ 892608 h 1047060"/>
                        <a:gd name="connsiteX4" fmla="*/ 1086313 w 1118504"/>
                        <a:gd name="connsiteY4" fmla="*/ 303772 h 1047060"/>
                        <a:gd name="connsiteX5" fmla="*/ 193535 w 1118504"/>
                        <a:gd name="connsiteY5" fmla="*/ 191282 h 104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504" h="1047060">
                          <a:moveTo>
                            <a:pt x="193535" y="191282"/>
                          </a:moveTo>
                          <a:cubicBezTo>
                            <a:pt x="193535" y="191282"/>
                            <a:pt x="56184" y="350921"/>
                            <a:pt x="16751" y="477985"/>
                          </a:cubicBezTo>
                          <a:cubicBezTo>
                            <a:pt x="-22778" y="605048"/>
                            <a:pt x="-14111" y="858223"/>
                            <a:pt x="289737" y="989572"/>
                          </a:cubicBezTo>
                          <a:cubicBezTo>
                            <a:pt x="593585" y="1120922"/>
                            <a:pt x="878572" y="1000717"/>
                            <a:pt x="997063" y="892608"/>
                          </a:cubicBezTo>
                          <a:cubicBezTo>
                            <a:pt x="1115555" y="784499"/>
                            <a:pt x="1151559" y="391307"/>
                            <a:pt x="1086313" y="303772"/>
                          </a:cubicBezTo>
                          <a:cubicBezTo>
                            <a:pt x="1020971" y="216142"/>
                            <a:pt x="804659" y="-259441"/>
                            <a:pt x="193535" y="191282"/>
                          </a:cubicBezTo>
                          <a:close/>
                        </a:path>
                      </a:pathLst>
                    </a:custGeom>
                    <a:solidFill>
                      <a:srgbClr val="F7AC97"/>
                    </a:solidFill>
                    <a:ln w="9525" cap="flat">
                      <a:noFill/>
                      <a:prstDash val="solid"/>
                      <a:miter/>
                    </a:ln>
                  </p:spPr>
                  <p:txBody>
                    <a:bodyPr rtlCol="0" anchor="ctr"/>
                    <a:lstStyle/>
                    <a:p>
                      <a:endParaRPr lang="zh-CN" altLang="en-US"/>
                    </a:p>
                  </p:txBody>
                </p:sp>
                <p:sp>
                  <p:nvSpPr>
                    <p:cNvPr id="167" name="任意多边形 248">
                      <a:extLst>
                        <a:ext uri="{FF2B5EF4-FFF2-40B4-BE49-F238E27FC236}">
                          <a16:creationId xmlns:a16="http://schemas.microsoft.com/office/drawing/2014/main" id="{87D25E93-BD3B-F748-1ED1-E764702109AB}"/>
                        </a:ext>
                      </a:extLst>
                    </p:cNvPr>
                    <p:cNvSpPr/>
                    <p:nvPr/>
                  </p:nvSpPr>
                  <p:spPr>
                    <a:xfrm>
                      <a:off x="7572971" y="2860867"/>
                      <a:ext cx="67844" cy="48011"/>
                    </a:xfrm>
                    <a:custGeom>
                      <a:avLst/>
                      <a:gdLst>
                        <a:gd name="connsiteX0" fmla="*/ 356 w 67844"/>
                        <a:gd name="connsiteY0" fmla="*/ 13301 h 48011"/>
                        <a:gd name="connsiteX1" fmla="*/ 1023 w 67844"/>
                        <a:gd name="connsiteY1" fmla="*/ 11206 h 48011"/>
                        <a:gd name="connsiteX2" fmla="*/ 1975 w 67844"/>
                        <a:gd name="connsiteY2" fmla="*/ 7301 h 48011"/>
                        <a:gd name="connsiteX3" fmla="*/ 17596 w 67844"/>
                        <a:gd name="connsiteY3" fmla="*/ 1014 h 48011"/>
                        <a:gd name="connsiteX4" fmla="*/ 40647 w 67844"/>
                        <a:gd name="connsiteY4" fmla="*/ 11682 h 48011"/>
                        <a:gd name="connsiteX5" fmla="*/ 52363 w 67844"/>
                        <a:gd name="connsiteY5" fmla="*/ 17111 h 48011"/>
                        <a:gd name="connsiteX6" fmla="*/ 66460 w 67844"/>
                        <a:gd name="connsiteY6" fmla="*/ 27779 h 48011"/>
                        <a:gd name="connsiteX7" fmla="*/ 55982 w 67844"/>
                        <a:gd name="connsiteY7" fmla="*/ 47687 h 48011"/>
                        <a:gd name="connsiteX8" fmla="*/ 42838 w 67844"/>
                        <a:gd name="connsiteY8" fmla="*/ 47306 h 48011"/>
                        <a:gd name="connsiteX9" fmla="*/ 20263 w 67844"/>
                        <a:gd name="connsiteY9" fmla="*/ 39781 h 48011"/>
                        <a:gd name="connsiteX10" fmla="*/ 8453 w 67844"/>
                        <a:gd name="connsiteY10" fmla="*/ 31589 h 48011"/>
                        <a:gd name="connsiteX11" fmla="*/ 356 w 67844"/>
                        <a:gd name="connsiteY11" fmla="*/ 13301 h 4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44" h="48011">
                          <a:moveTo>
                            <a:pt x="356" y="13301"/>
                          </a:moveTo>
                          <a:cubicBezTo>
                            <a:pt x="547" y="12539"/>
                            <a:pt x="737" y="11873"/>
                            <a:pt x="1023" y="11206"/>
                          </a:cubicBezTo>
                          <a:cubicBezTo>
                            <a:pt x="1118" y="9872"/>
                            <a:pt x="1309" y="8634"/>
                            <a:pt x="1975" y="7301"/>
                          </a:cubicBezTo>
                          <a:cubicBezTo>
                            <a:pt x="4642" y="1681"/>
                            <a:pt x="11500" y="-1843"/>
                            <a:pt x="17596" y="1014"/>
                          </a:cubicBezTo>
                          <a:cubicBezTo>
                            <a:pt x="25312" y="4538"/>
                            <a:pt x="33027" y="8158"/>
                            <a:pt x="40647" y="11682"/>
                          </a:cubicBezTo>
                          <a:cubicBezTo>
                            <a:pt x="44552" y="13492"/>
                            <a:pt x="48457" y="15302"/>
                            <a:pt x="52363" y="17111"/>
                          </a:cubicBezTo>
                          <a:cubicBezTo>
                            <a:pt x="57887" y="19683"/>
                            <a:pt x="63602" y="21969"/>
                            <a:pt x="66460" y="27779"/>
                          </a:cubicBezTo>
                          <a:cubicBezTo>
                            <a:pt x="70555" y="36161"/>
                            <a:pt x="65126" y="46353"/>
                            <a:pt x="55982" y="47687"/>
                          </a:cubicBezTo>
                          <a:cubicBezTo>
                            <a:pt x="51791" y="48353"/>
                            <a:pt x="47029" y="47877"/>
                            <a:pt x="42838" y="47306"/>
                          </a:cubicBezTo>
                          <a:cubicBezTo>
                            <a:pt x="35027" y="46163"/>
                            <a:pt x="27121" y="43686"/>
                            <a:pt x="20263" y="39781"/>
                          </a:cubicBezTo>
                          <a:cubicBezTo>
                            <a:pt x="16072" y="37400"/>
                            <a:pt x="11977" y="34828"/>
                            <a:pt x="8453" y="31589"/>
                          </a:cubicBezTo>
                          <a:cubicBezTo>
                            <a:pt x="3404" y="27113"/>
                            <a:pt x="-1358" y="20540"/>
                            <a:pt x="356" y="13301"/>
                          </a:cubicBezTo>
                          <a:close/>
                        </a:path>
                      </a:pathLst>
                    </a:custGeom>
                    <a:solidFill>
                      <a:srgbClr val="ED9885"/>
                    </a:solidFill>
                    <a:ln w="9525" cap="flat">
                      <a:noFill/>
                      <a:prstDash val="solid"/>
                      <a:miter/>
                    </a:ln>
                  </p:spPr>
                  <p:txBody>
                    <a:bodyPr rtlCol="0" anchor="ctr"/>
                    <a:lstStyle/>
                    <a:p>
                      <a:endParaRPr lang="zh-CN" altLang="en-US"/>
                    </a:p>
                  </p:txBody>
                </p:sp>
                <p:sp>
                  <p:nvSpPr>
                    <p:cNvPr id="168" name="任意多边形 249">
                      <a:extLst>
                        <a:ext uri="{FF2B5EF4-FFF2-40B4-BE49-F238E27FC236}">
                          <a16:creationId xmlns:a16="http://schemas.microsoft.com/office/drawing/2014/main" id="{3C0704B6-A472-2F00-ADBF-B73E95755350}"/>
                        </a:ext>
                      </a:extLst>
                    </p:cNvPr>
                    <p:cNvSpPr/>
                    <p:nvPr/>
                  </p:nvSpPr>
                  <p:spPr>
                    <a:xfrm>
                      <a:off x="7060973" y="2083498"/>
                      <a:ext cx="1110618" cy="894206"/>
                    </a:xfrm>
                    <a:custGeom>
                      <a:avLst/>
                      <a:gdLst>
                        <a:gd name="connsiteX0" fmla="*/ 1086521 w 1110618"/>
                        <a:gd name="connsiteY0" fmla="*/ 303657 h 894206"/>
                        <a:gd name="connsiteX1" fmla="*/ 970697 w 1110618"/>
                        <a:gd name="connsiteY1" fmla="*/ 144780 h 894206"/>
                        <a:gd name="connsiteX2" fmla="*/ 969744 w 1110618"/>
                        <a:gd name="connsiteY2" fmla="*/ 143732 h 894206"/>
                        <a:gd name="connsiteX3" fmla="*/ 958029 w 1110618"/>
                        <a:gd name="connsiteY3" fmla="*/ 131445 h 894206"/>
                        <a:gd name="connsiteX4" fmla="*/ 957933 w 1110618"/>
                        <a:gd name="connsiteY4" fmla="*/ 131350 h 894206"/>
                        <a:gd name="connsiteX5" fmla="*/ 952504 w 1110618"/>
                        <a:gd name="connsiteY5" fmla="*/ 125920 h 894206"/>
                        <a:gd name="connsiteX6" fmla="*/ 950218 w 1110618"/>
                        <a:gd name="connsiteY6" fmla="*/ 123634 h 894206"/>
                        <a:gd name="connsiteX7" fmla="*/ 932978 w 1110618"/>
                        <a:gd name="connsiteY7" fmla="*/ 107537 h 894206"/>
                        <a:gd name="connsiteX8" fmla="*/ 929644 w 1110618"/>
                        <a:gd name="connsiteY8" fmla="*/ 104584 h 894206"/>
                        <a:gd name="connsiteX9" fmla="*/ 924500 w 1110618"/>
                        <a:gd name="connsiteY9" fmla="*/ 100108 h 894206"/>
                        <a:gd name="connsiteX10" fmla="*/ 920119 w 1110618"/>
                        <a:gd name="connsiteY10" fmla="*/ 96488 h 894206"/>
                        <a:gd name="connsiteX11" fmla="*/ 912213 w 1110618"/>
                        <a:gd name="connsiteY11" fmla="*/ 90011 h 894206"/>
                        <a:gd name="connsiteX12" fmla="*/ 907736 w 1110618"/>
                        <a:gd name="connsiteY12" fmla="*/ 86487 h 894206"/>
                        <a:gd name="connsiteX13" fmla="*/ 902784 w 1110618"/>
                        <a:gd name="connsiteY13" fmla="*/ 82677 h 894206"/>
                        <a:gd name="connsiteX14" fmla="*/ 897259 w 1110618"/>
                        <a:gd name="connsiteY14" fmla="*/ 78581 h 894206"/>
                        <a:gd name="connsiteX15" fmla="*/ 890401 w 1110618"/>
                        <a:gd name="connsiteY15" fmla="*/ 73628 h 894206"/>
                        <a:gd name="connsiteX16" fmla="*/ 884305 w 1110618"/>
                        <a:gd name="connsiteY16" fmla="*/ 69437 h 894206"/>
                        <a:gd name="connsiteX17" fmla="*/ 879542 w 1110618"/>
                        <a:gd name="connsiteY17" fmla="*/ 66294 h 894206"/>
                        <a:gd name="connsiteX18" fmla="*/ 873256 w 1110618"/>
                        <a:gd name="connsiteY18" fmla="*/ 62198 h 894206"/>
                        <a:gd name="connsiteX19" fmla="*/ 868779 w 1110618"/>
                        <a:gd name="connsiteY19" fmla="*/ 59341 h 894206"/>
                        <a:gd name="connsiteX20" fmla="*/ 859445 w 1110618"/>
                        <a:gd name="connsiteY20" fmla="*/ 53721 h 894206"/>
                        <a:gd name="connsiteX21" fmla="*/ 854873 w 1110618"/>
                        <a:gd name="connsiteY21" fmla="*/ 51149 h 894206"/>
                        <a:gd name="connsiteX22" fmla="*/ 847824 w 1110618"/>
                        <a:gd name="connsiteY22" fmla="*/ 47244 h 894206"/>
                        <a:gd name="connsiteX23" fmla="*/ 843538 w 1110618"/>
                        <a:gd name="connsiteY23" fmla="*/ 44958 h 894206"/>
                        <a:gd name="connsiteX24" fmla="*/ 832965 w 1110618"/>
                        <a:gd name="connsiteY24" fmla="*/ 39624 h 894206"/>
                        <a:gd name="connsiteX25" fmla="*/ 828774 w 1110618"/>
                        <a:gd name="connsiteY25" fmla="*/ 37624 h 894206"/>
                        <a:gd name="connsiteX26" fmla="*/ 820773 w 1110618"/>
                        <a:gd name="connsiteY26" fmla="*/ 33909 h 894206"/>
                        <a:gd name="connsiteX27" fmla="*/ 816392 w 1110618"/>
                        <a:gd name="connsiteY27" fmla="*/ 32004 h 894206"/>
                        <a:gd name="connsiteX28" fmla="*/ 804867 w 1110618"/>
                        <a:gd name="connsiteY28" fmla="*/ 27241 h 894206"/>
                        <a:gd name="connsiteX29" fmla="*/ 801533 w 1110618"/>
                        <a:gd name="connsiteY29" fmla="*/ 26003 h 894206"/>
                        <a:gd name="connsiteX30" fmla="*/ 792103 w 1110618"/>
                        <a:gd name="connsiteY30" fmla="*/ 22479 h 894206"/>
                        <a:gd name="connsiteX31" fmla="*/ 787722 w 1110618"/>
                        <a:gd name="connsiteY31" fmla="*/ 20955 h 894206"/>
                        <a:gd name="connsiteX32" fmla="*/ 776006 w 1110618"/>
                        <a:gd name="connsiteY32" fmla="*/ 17145 h 894206"/>
                        <a:gd name="connsiteX33" fmla="*/ 773529 w 1110618"/>
                        <a:gd name="connsiteY33" fmla="*/ 16383 h 894206"/>
                        <a:gd name="connsiteX34" fmla="*/ 761623 w 1110618"/>
                        <a:gd name="connsiteY34" fmla="*/ 13049 h 894206"/>
                        <a:gd name="connsiteX35" fmla="*/ 757337 w 1110618"/>
                        <a:gd name="connsiteY35" fmla="*/ 11906 h 894206"/>
                        <a:gd name="connsiteX36" fmla="*/ 746192 w 1110618"/>
                        <a:gd name="connsiteY36" fmla="*/ 9239 h 894206"/>
                        <a:gd name="connsiteX37" fmla="*/ 743335 w 1110618"/>
                        <a:gd name="connsiteY37" fmla="*/ 8572 h 894206"/>
                        <a:gd name="connsiteX38" fmla="*/ 729429 w 1110618"/>
                        <a:gd name="connsiteY38" fmla="*/ 5905 h 894206"/>
                        <a:gd name="connsiteX39" fmla="*/ 725238 w 1110618"/>
                        <a:gd name="connsiteY39" fmla="*/ 5239 h 894206"/>
                        <a:gd name="connsiteX40" fmla="*/ 713712 w 1110618"/>
                        <a:gd name="connsiteY40" fmla="*/ 3524 h 894206"/>
                        <a:gd name="connsiteX41" fmla="*/ 710093 w 1110618"/>
                        <a:gd name="connsiteY41" fmla="*/ 3048 h 894206"/>
                        <a:gd name="connsiteX42" fmla="*/ 695329 w 1110618"/>
                        <a:gd name="connsiteY42" fmla="*/ 1524 h 894206"/>
                        <a:gd name="connsiteX43" fmla="*/ 691709 w 1110618"/>
                        <a:gd name="connsiteY43" fmla="*/ 1238 h 894206"/>
                        <a:gd name="connsiteX44" fmla="*/ 679327 w 1110618"/>
                        <a:gd name="connsiteY44" fmla="*/ 476 h 894206"/>
                        <a:gd name="connsiteX45" fmla="*/ 675136 w 1110618"/>
                        <a:gd name="connsiteY45" fmla="*/ 286 h 894206"/>
                        <a:gd name="connsiteX46" fmla="*/ 659420 w 1110618"/>
                        <a:gd name="connsiteY46" fmla="*/ 0 h 894206"/>
                        <a:gd name="connsiteX47" fmla="*/ 656753 w 1110618"/>
                        <a:gd name="connsiteY47" fmla="*/ 0 h 894206"/>
                        <a:gd name="connsiteX48" fmla="*/ 642751 w 1110618"/>
                        <a:gd name="connsiteY48" fmla="*/ 286 h 894206"/>
                        <a:gd name="connsiteX49" fmla="*/ 638274 w 1110618"/>
                        <a:gd name="connsiteY49" fmla="*/ 476 h 894206"/>
                        <a:gd name="connsiteX50" fmla="*/ 621415 w 1110618"/>
                        <a:gd name="connsiteY50" fmla="*/ 1524 h 894206"/>
                        <a:gd name="connsiteX51" fmla="*/ 621415 w 1110618"/>
                        <a:gd name="connsiteY51" fmla="*/ 1524 h 894206"/>
                        <a:gd name="connsiteX52" fmla="*/ 604175 w 1110618"/>
                        <a:gd name="connsiteY52" fmla="*/ 3334 h 894206"/>
                        <a:gd name="connsiteX53" fmla="*/ 599508 w 1110618"/>
                        <a:gd name="connsiteY53" fmla="*/ 3905 h 894206"/>
                        <a:gd name="connsiteX54" fmla="*/ 583982 w 1110618"/>
                        <a:gd name="connsiteY54" fmla="*/ 6096 h 894206"/>
                        <a:gd name="connsiteX55" fmla="*/ 581505 w 1110618"/>
                        <a:gd name="connsiteY55" fmla="*/ 6477 h 894206"/>
                        <a:gd name="connsiteX56" fmla="*/ 563503 w 1110618"/>
                        <a:gd name="connsiteY56" fmla="*/ 9811 h 894206"/>
                        <a:gd name="connsiteX57" fmla="*/ 558931 w 1110618"/>
                        <a:gd name="connsiteY57" fmla="*/ 10763 h 894206"/>
                        <a:gd name="connsiteX58" fmla="*/ 543596 w 1110618"/>
                        <a:gd name="connsiteY58" fmla="*/ 14192 h 894206"/>
                        <a:gd name="connsiteX59" fmla="*/ 539691 w 1110618"/>
                        <a:gd name="connsiteY59" fmla="*/ 15145 h 894206"/>
                        <a:gd name="connsiteX60" fmla="*/ 520831 w 1110618"/>
                        <a:gd name="connsiteY60" fmla="*/ 20098 h 894206"/>
                        <a:gd name="connsiteX61" fmla="*/ 516735 w 1110618"/>
                        <a:gd name="connsiteY61" fmla="*/ 21241 h 894206"/>
                        <a:gd name="connsiteX62" fmla="*/ 500638 w 1110618"/>
                        <a:gd name="connsiteY62" fmla="*/ 26003 h 894206"/>
                        <a:gd name="connsiteX63" fmla="*/ 495875 w 1110618"/>
                        <a:gd name="connsiteY63" fmla="*/ 27527 h 894206"/>
                        <a:gd name="connsiteX64" fmla="*/ 475968 w 1110618"/>
                        <a:gd name="connsiteY64" fmla="*/ 34195 h 894206"/>
                        <a:gd name="connsiteX65" fmla="*/ 473111 w 1110618"/>
                        <a:gd name="connsiteY65" fmla="*/ 35242 h 894206"/>
                        <a:gd name="connsiteX66" fmla="*/ 455299 w 1110618"/>
                        <a:gd name="connsiteY66" fmla="*/ 41910 h 894206"/>
                        <a:gd name="connsiteX67" fmla="*/ 449965 w 1110618"/>
                        <a:gd name="connsiteY67" fmla="*/ 44005 h 894206"/>
                        <a:gd name="connsiteX68" fmla="*/ 407674 w 1110618"/>
                        <a:gd name="connsiteY68" fmla="*/ 62103 h 894206"/>
                        <a:gd name="connsiteX69" fmla="*/ 402054 w 1110618"/>
                        <a:gd name="connsiteY69" fmla="*/ 64675 h 894206"/>
                        <a:gd name="connsiteX70" fmla="*/ 383004 w 1110618"/>
                        <a:gd name="connsiteY70" fmla="*/ 73819 h 894206"/>
                        <a:gd name="connsiteX71" fmla="*/ 379861 w 1110618"/>
                        <a:gd name="connsiteY71" fmla="*/ 75343 h 894206"/>
                        <a:gd name="connsiteX72" fmla="*/ 357763 w 1110618"/>
                        <a:gd name="connsiteY72" fmla="*/ 86773 h 894206"/>
                        <a:gd name="connsiteX73" fmla="*/ 352143 w 1110618"/>
                        <a:gd name="connsiteY73" fmla="*/ 89821 h 894206"/>
                        <a:gd name="connsiteX74" fmla="*/ 333474 w 1110618"/>
                        <a:gd name="connsiteY74" fmla="*/ 100108 h 894206"/>
                        <a:gd name="connsiteX75" fmla="*/ 328521 w 1110618"/>
                        <a:gd name="connsiteY75" fmla="*/ 102870 h 894206"/>
                        <a:gd name="connsiteX76" fmla="*/ 305471 w 1110618"/>
                        <a:gd name="connsiteY76" fmla="*/ 116395 h 894206"/>
                        <a:gd name="connsiteX77" fmla="*/ 300423 w 1110618"/>
                        <a:gd name="connsiteY77" fmla="*/ 119539 h 894206"/>
                        <a:gd name="connsiteX78" fmla="*/ 280991 w 1110618"/>
                        <a:gd name="connsiteY78" fmla="*/ 131635 h 894206"/>
                        <a:gd name="connsiteX79" fmla="*/ 274991 w 1110618"/>
                        <a:gd name="connsiteY79" fmla="*/ 135445 h 894206"/>
                        <a:gd name="connsiteX80" fmla="*/ 250988 w 1110618"/>
                        <a:gd name="connsiteY80" fmla="*/ 151162 h 894206"/>
                        <a:gd name="connsiteX81" fmla="*/ 247273 w 1110618"/>
                        <a:gd name="connsiteY81" fmla="*/ 153733 h 894206"/>
                        <a:gd name="connsiteX82" fmla="*/ 225937 w 1110618"/>
                        <a:gd name="connsiteY82" fmla="*/ 168402 h 894206"/>
                        <a:gd name="connsiteX83" fmla="*/ 219269 w 1110618"/>
                        <a:gd name="connsiteY83" fmla="*/ 173069 h 894206"/>
                        <a:gd name="connsiteX84" fmla="*/ 194028 w 1110618"/>
                        <a:gd name="connsiteY84" fmla="*/ 191262 h 894206"/>
                        <a:gd name="connsiteX85" fmla="*/ 193742 w 1110618"/>
                        <a:gd name="connsiteY85" fmla="*/ 191643 h 894206"/>
                        <a:gd name="connsiteX86" fmla="*/ 193361 w 1110618"/>
                        <a:gd name="connsiteY86" fmla="*/ 192024 h 894206"/>
                        <a:gd name="connsiteX87" fmla="*/ 192790 w 1110618"/>
                        <a:gd name="connsiteY87" fmla="*/ 192691 h 894206"/>
                        <a:gd name="connsiteX88" fmla="*/ 192123 w 1110618"/>
                        <a:gd name="connsiteY88" fmla="*/ 193453 h 894206"/>
                        <a:gd name="connsiteX89" fmla="*/ 191075 w 1110618"/>
                        <a:gd name="connsiteY89" fmla="*/ 194691 h 894206"/>
                        <a:gd name="connsiteX90" fmla="*/ 190314 w 1110618"/>
                        <a:gd name="connsiteY90" fmla="*/ 195643 h 894206"/>
                        <a:gd name="connsiteX91" fmla="*/ 188694 w 1110618"/>
                        <a:gd name="connsiteY91" fmla="*/ 197549 h 894206"/>
                        <a:gd name="connsiteX92" fmla="*/ 187837 w 1110618"/>
                        <a:gd name="connsiteY92" fmla="*/ 198501 h 894206"/>
                        <a:gd name="connsiteX93" fmla="*/ 185075 w 1110618"/>
                        <a:gd name="connsiteY93" fmla="*/ 201835 h 894206"/>
                        <a:gd name="connsiteX94" fmla="*/ 183741 w 1110618"/>
                        <a:gd name="connsiteY94" fmla="*/ 203454 h 894206"/>
                        <a:gd name="connsiteX95" fmla="*/ 181646 w 1110618"/>
                        <a:gd name="connsiteY95" fmla="*/ 206026 h 894206"/>
                        <a:gd name="connsiteX96" fmla="*/ 179931 w 1110618"/>
                        <a:gd name="connsiteY96" fmla="*/ 208216 h 894206"/>
                        <a:gd name="connsiteX97" fmla="*/ 177836 w 1110618"/>
                        <a:gd name="connsiteY97" fmla="*/ 210788 h 894206"/>
                        <a:gd name="connsiteX98" fmla="*/ 175835 w 1110618"/>
                        <a:gd name="connsiteY98" fmla="*/ 213265 h 894206"/>
                        <a:gd name="connsiteX99" fmla="*/ 173359 w 1110618"/>
                        <a:gd name="connsiteY99" fmla="*/ 216313 h 894206"/>
                        <a:gd name="connsiteX100" fmla="*/ 171264 w 1110618"/>
                        <a:gd name="connsiteY100" fmla="*/ 218885 h 894206"/>
                        <a:gd name="connsiteX101" fmla="*/ 168597 w 1110618"/>
                        <a:gd name="connsiteY101" fmla="*/ 222314 h 894206"/>
                        <a:gd name="connsiteX102" fmla="*/ 164215 w 1110618"/>
                        <a:gd name="connsiteY102" fmla="*/ 227838 h 894206"/>
                        <a:gd name="connsiteX103" fmla="*/ 161643 w 1110618"/>
                        <a:gd name="connsiteY103" fmla="*/ 231076 h 894206"/>
                        <a:gd name="connsiteX104" fmla="*/ 158786 w 1110618"/>
                        <a:gd name="connsiteY104" fmla="*/ 234791 h 894206"/>
                        <a:gd name="connsiteX105" fmla="*/ 156214 w 1110618"/>
                        <a:gd name="connsiteY105" fmla="*/ 238125 h 894206"/>
                        <a:gd name="connsiteX106" fmla="*/ 153071 w 1110618"/>
                        <a:gd name="connsiteY106" fmla="*/ 242221 h 894206"/>
                        <a:gd name="connsiteX107" fmla="*/ 150499 w 1110618"/>
                        <a:gd name="connsiteY107" fmla="*/ 245554 h 894206"/>
                        <a:gd name="connsiteX108" fmla="*/ 147165 w 1110618"/>
                        <a:gd name="connsiteY108" fmla="*/ 250031 h 894206"/>
                        <a:gd name="connsiteX109" fmla="*/ 144593 w 1110618"/>
                        <a:gd name="connsiteY109" fmla="*/ 253365 h 894206"/>
                        <a:gd name="connsiteX110" fmla="*/ 138402 w 1110618"/>
                        <a:gd name="connsiteY110" fmla="*/ 261747 h 894206"/>
                        <a:gd name="connsiteX111" fmla="*/ 135450 w 1110618"/>
                        <a:gd name="connsiteY111" fmla="*/ 265747 h 894206"/>
                        <a:gd name="connsiteX112" fmla="*/ 131925 w 1110618"/>
                        <a:gd name="connsiteY112" fmla="*/ 270510 h 894206"/>
                        <a:gd name="connsiteX113" fmla="*/ 128973 w 1110618"/>
                        <a:gd name="connsiteY113" fmla="*/ 274606 h 894206"/>
                        <a:gd name="connsiteX114" fmla="*/ 125353 w 1110618"/>
                        <a:gd name="connsiteY114" fmla="*/ 279654 h 894206"/>
                        <a:gd name="connsiteX115" fmla="*/ 122400 w 1110618"/>
                        <a:gd name="connsiteY115" fmla="*/ 283750 h 894206"/>
                        <a:gd name="connsiteX116" fmla="*/ 118685 w 1110618"/>
                        <a:gd name="connsiteY116" fmla="*/ 288989 h 894206"/>
                        <a:gd name="connsiteX117" fmla="*/ 115638 w 1110618"/>
                        <a:gd name="connsiteY117" fmla="*/ 293275 h 894206"/>
                        <a:gd name="connsiteX118" fmla="*/ 111923 w 1110618"/>
                        <a:gd name="connsiteY118" fmla="*/ 298704 h 894206"/>
                        <a:gd name="connsiteX119" fmla="*/ 107827 w 1110618"/>
                        <a:gd name="connsiteY119" fmla="*/ 304705 h 894206"/>
                        <a:gd name="connsiteX120" fmla="*/ 102207 w 1110618"/>
                        <a:gd name="connsiteY120" fmla="*/ 313087 h 894206"/>
                        <a:gd name="connsiteX121" fmla="*/ 98969 w 1110618"/>
                        <a:gd name="connsiteY121" fmla="*/ 317945 h 894206"/>
                        <a:gd name="connsiteX122" fmla="*/ 95349 w 1110618"/>
                        <a:gd name="connsiteY122" fmla="*/ 323469 h 894206"/>
                        <a:gd name="connsiteX123" fmla="*/ 92206 w 1110618"/>
                        <a:gd name="connsiteY123" fmla="*/ 328327 h 894206"/>
                        <a:gd name="connsiteX124" fmla="*/ 88586 w 1110618"/>
                        <a:gd name="connsiteY124" fmla="*/ 333947 h 894206"/>
                        <a:gd name="connsiteX125" fmla="*/ 85348 w 1110618"/>
                        <a:gd name="connsiteY125" fmla="*/ 338995 h 894206"/>
                        <a:gd name="connsiteX126" fmla="*/ 81729 w 1110618"/>
                        <a:gd name="connsiteY126" fmla="*/ 344710 h 894206"/>
                        <a:gd name="connsiteX127" fmla="*/ 78204 w 1110618"/>
                        <a:gd name="connsiteY127" fmla="*/ 350425 h 894206"/>
                        <a:gd name="connsiteX128" fmla="*/ 72680 w 1110618"/>
                        <a:gd name="connsiteY128" fmla="*/ 359664 h 894206"/>
                        <a:gd name="connsiteX129" fmla="*/ 69060 w 1110618"/>
                        <a:gd name="connsiteY129" fmla="*/ 365665 h 894206"/>
                        <a:gd name="connsiteX130" fmla="*/ 65822 w 1110618"/>
                        <a:gd name="connsiteY130" fmla="*/ 371189 h 894206"/>
                        <a:gd name="connsiteX131" fmla="*/ 62583 w 1110618"/>
                        <a:gd name="connsiteY131" fmla="*/ 376809 h 894206"/>
                        <a:gd name="connsiteX132" fmla="*/ 59345 w 1110618"/>
                        <a:gd name="connsiteY132" fmla="*/ 382524 h 894206"/>
                        <a:gd name="connsiteX133" fmla="*/ 56201 w 1110618"/>
                        <a:gd name="connsiteY133" fmla="*/ 388144 h 894206"/>
                        <a:gd name="connsiteX134" fmla="*/ 53154 w 1110618"/>
                        <a:gd name="connsiteY134" fmla="*/ 393764 h 894206"/>
                        <a:gd name="connsiteX135" fmla="*/ 49820 w 1110618"/>
                        <a:gd name="connsiteY135" fmla="*/ 400050 h 894206"/>
                        <a:gd name="connsiteX136" fmla="*/ 47248 w 1110618"/>
                        <a:gd name="connsiteY136" fmla="*/ 405098 h 894206"/>
                        <a:gd name="connsiteX137" fmla="*/ 47248 w 1110618"/>
                        <a:gd name="connsiteY137" fmla="*/ 405098 h 894206"/>
                        <a:gd name="connsiteX138" fmla="*/ 47248 w 1110618"/>
                        <a:gd name="connsiteY138" fmla="*/ 405098 h 894206"/>
                        <a:gd name="connsiteX139" fmla="*/ 16673 w 1110618"/>
                        <a:gd name="connsiteY139" fmla="*/ 477964 h 894206"/>
                        <a:gd name="connsiteX140" fmla="*/ 136497 w 1110618"/>
                        <a:gd name="connsiteY140" fmla="*/ 894207 h 894206"/>
                        <a:gd name="connsiteX141" fmla="*/ 140974 w 1110618"/>
                        <a:gd name="connsiteY141" fmla="*/ 599980 h 894206"/>
                        <a:gd name="connsiteX142" fmla="*/ 284325 w 1110618"/>
                        <a:gd name="connsiteY142" fmla="*/ 337471 h 894206"/>
                        <a:gd name="connsiteX143" fmla="*/ 337475 w 1110618"/>
                        <a:gd name="connsiteY143" fmla="*/ 318897 h 894206"/>
                        <a:gd name="connsiteX144" fmla="*/ 489494 w 1110618"/>
                        <a:gd name="connsiteY144" fmla="*/ 259842 h 894206"/>
                        <a:gd name="connsiteX145" fmla="*/ 625511 w 1110618"/>
                        <a:gd name="connsiteY145" fmla="*/ 284512 h 894206"/>
                        <a:gd name="connsiteX146" fmla="*/ 1005844 w 1110618"/>
                        <a:gd name="connsiteY146" fmla="*/ 366427 h 894206"/>
                        <a:gd name="connsiteX147" fmla="*/ 1110619 w 1110618"/>
                        <a:gd name="connsiteY147" fmla="*/ 371856 h 894206"/>
                        <a:gd name="connsiteX148" fmla="*/ 1086521 w 1110618"/>
                        <a:gd name="connsiteY148" fmla="*/ 303657 h 89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110618" h="894206">
                          <a:moveTo>
                            <a:pt x="1086521" y="303657"/>
                          </a:moveTo>
                          <a:cubicBezTo>
                            <a:pt x="1065756" y="275844"/>
                            <a:pt x="1029752" y="208788"/>
                            <a:pt x="970697" y="144780"/>
                          </a:cubicBezTo>
                          <a:cubicBezTo>
                            <a:pt x="970411" y="144399"/>
                            <a:pt x="970030" y="144113"/>
                            <a:pt x="969744" y="143732"/>
                          </a:cubicBezTo>
                          <a:cubicBezTo>
                            <a:pt x="965934" y="139637"/>
                            <a:pt x="962029" y="135541"/>
                            <a:pt x="958029" y="131445"/>
                          </a:cubicBezTo>
                          <a:cubicBezTo>
                            <a:pt x="958029" y="131445"/>
                            <a:pt x="958029" y="131445"/>
                            <a:pt x="957933" y="131350"/>
                          </a:cubicBezTo>
                          <a:cubicBezTo>
                            <a:pt x="956124" y="129540"/>
                            <a:pt x="954314" y="127730"/>
                            <a:pt x="952504" y="125920"/>
                          </a:cubicBezTo>
                          <a:cubicBezTo>
                            <a:pt x="951742" y="125158"/>
                            <a:pt x="950980" y="124397"/>
                            <a:pt x="950218" y="123634"/>
                          </a:cubicBezTo>
                          <a:cubicBezTo>
                            <a:pt x="944693" y="118205"/>
                            <a:pt x="938883" y="112871"/>
                            <a:pt x="932978" y="107537"/>
                          </a:cubicBezTo>
                          <a:cubicBezTo>
                            <a:pt x="931835" y="106585"/>
                            <a:pt x="930787" y="105537"/>
                            <a:pt x="929644" y="104584"/>
                          </a:cubicBezTo>
                          <a:cubicBezTo>
                            <a:pt x="927930" y="103060"/>
                            <a:pt x="926215" y="101632"/>
                            <a:pt x="924500" y="100108"/>
                          </a:cubicBezTo>
                          <a:cubicBezTo>
                            <a:pt x="923072" y="98870"/>
                            <a:pt x="921643" y="97631"/>
                            <a:pt x="920119" y="96488"/>
                          </a:cubicBezTo>
                          <a:cubicBezTo>
                            <a:pt x="917547" y="94297"/>
                            <a:pt x="914880" y="92202"/>
                            <a:pt x="912213" y="90011"/>
                          </a:cubicBezTo>
                          <a:cubicBezTo>
                            <a:pt x="910689" y="88868"/>
                            <a:pt x="909260" y="87630"/>
                            <a:pt x="907736" y="86487"/>
                          </a:cubicBezTo>
                          <a:cubicBezTo>
                            <a:pt x="906117" y="85249"/>
                            <a:pt x="904403" y="83915"/>
                            <a:pt x="902784" y="82677"/>
                          </a:cubicBezTo>
                          <a:cubicBezTo>
                            <a:pt x="900974" y="81343"/>
                            <a:pt x="899164" y="79915"/>
                            <a:pt x="897259" y="78581"/>
                          </a:cubicBezTo>
                          <a:cubicBezTo>
                            <a:pt x="894973" y="76962"/>
                            <a:pt x="892687" y="75247"/>
                            <a:pt x="890401" y="73628"/>
                          </a:cubicBezTo>
                          <a:cubicBezTo>
                            <a:pt x="888401" y="72199"/>
                            <a:pt x="886400" y="70771"/>
                            <a:pt x="884305" y="69437"/>
                          </a:cubicBezTo>
                          <a:cubicBezTo>
                            <a:pt x="882686" y="68389"/>
                            <a:pt x="881162" y="67342"/>
                            <a:pt x="879542" y="66294"/>
                          </a:cubicBezTo>
                          <a:cubicBezTo>
                            <a:pt x="877447" y="64960"/>
                            <a:pt x="875351" y="63532"/>
                            <a:pt x="873256" y="62198"/>
                          </a:cubicBezTo>
                          <a:cubicBezTo>
                            <a:pt x="871732" y="61246"/>
                            <a:pt x="870303" y="60293"/>
                            <a:pt x="868779" y="59341"/>
                          </a:cubicBezTo>
                          <a:cubicBezTo>
                            <a:pt x="865731" y="57436"/>
                            <a:pt x="862588" y="55531"/>
                            <a:pt x="859445" y="53721"/>
                          </a:cubicBezTo>
                          <a:cubicBezTo>
                            <a:pt x="857921" y="52864"/>
                            <a:pt x="856397" y="52006"/>
                            <a:pt x="854873" y="51149"/>
                          </a:cubicBezTo>
                          <a:cubicBezTo>
                            <a:pt x="852587" y="49816"/>
                            <a:pt x="850206" y="48482"/>
                            <a:pt x="847824" y="47244"/>
                          </a:cubicBezTo>
                          <a:cubicBezTo>
                            <a:pt x="846396" y="46482"/>
                            <a:pt x="844967" y="45720"/>
                            <a:pt x="843538" y="44958"/>
                          </a:cubicBezTo>
                          <a:cubicBezTo>
                            <a:pt x="840014" y="43148"/>
                            <a:pt x="836490" y="41339"/>
                            <a:pt x="832965" y="39624"/>
                          </a:cubicBezTo>
                          <a:cubicBezTo>
                            <a:pt x="831632" y="38957"/>
                            <a:pt x="830203" y="38290"/>
                            <a:pt x="828774" y="37624"/>
                          </a:cubicBezTo>
                          <a:cubicBezTo>
                            <a:pt x="826107" y="36385"/>
                            <a:pt x="823440" y="35147"/>
                            <a:pt x="820773" y="33909"/>
                          </a:cubicBezTo>
                          <a:cubicBezTo>
                            <a:pt x="819344" y="33242"/>
                            <a:pt x="817916" y="32575"/>
                            <a:pt x="816392" y="32004"/>
                          </a:cubicBezTo>
                          <a:cubicBezTo>
                            <a:pt x="812582" y="30385"/>
                            <a:pt x="808772" y="28765"/>
                            <a:pt x="804867" y="27241"/>
                          </a:cubicBezTo>
                          <a:cubicBezTo>
                            <a:pt x="803724" y="26765"/>
                            <a:pt x="802581" y="26384"/>
                            <a:pt x="801533" y="26003"/>
                          </a:cubicBezTo>
                          <a:cubicBezTo>
                            <a:pt x="798390" y="24765"/>
                            <a:pt x="795246" y="23622"/>
                            <a:pt x="792103" y="22479"/>
                          </a:cubicBezTo>
                          <a:cubicBezTo>
                            <a:pt x="790674" y="22003"/>
                            <a:pt x="789150" y="21431"/>
                            <a:pt x="787722" y="20955"/>
                          </a:cubicBezTo>
                          <a:cubicBezTo>
                            <a:pt x="783911" y="19621"/>
                            <a:pt x="780006" y="18383"/>
                            <a:pt x="776006" y="17145"/>
                          </a:cubicBezTo>
                          <a:cubicBezTo>
                            <a:pt x="775149" y="16859"/>
                            <a:pt x="774386" y="16669"/>
                            <a:pt x="773529" y="16383"/>
                          </a:cubicBezTo>
                          <a:cubicBezTo>
                            <a:pt x="769624" y="15240"/>
                            <a:pt x="765624" y="14097"/>
                            <a:pt x="761623" y="13049"/>
                          </a:cubicBezTo>
                          <a:cubicBezTo>
                            <a:pt x="760194" y="12668"/>
                            <a:pt x="758766" y="12287"/>
                            <a:pt x="757337" y="11906"/>
                          </a:cubicBezTo>
                          <a:cubicBezTo>
                            <a:pt x="753622" y="10954"/>
                            <a:pt x="749907" y="10096"/>
                            <a:pt x="746192" y="9239"/>
                          </a:cubicBezTo>
                          <a:cubicBezTo>
                            <a:pt x="745240" y="9049"/>
                            <a:pt x="744288" y="8763"/>
                            <a:pt x="743335" y="8572"/>
                          </a:cubicBezTo>
                          <a:cubicBezTo>
                            <a:pt x="738763" y="7620"/>
                            <a:pt x="734096" y="6763"/>
                            <a:pt x="729429" y="5905"/>
                          </a:cubicBezTo>
                          <a:cubicBezTo>
                            <a:pt x="728095" y="5620"/>
                            <a:pt x="726666" y="5429"/>
                            <a:pt x="725238" y="5239"/>
                          </a:cubicBezTo>
                          <a:cubicBezTo>
                            <a:pt x="721427" y="4667"/>
                            <a:pt x="717617" y="4096"/>
                            <a:pt x="713712" y="3524"/>
                          </a:cubicBezTo>
                          <a:cubicBezTo>
                            <a:pt x="712474" y="3334"/>
                            <a:pt x="711331" y="3143"/>
                            <a:pt x="710093" y="3048"/>
                          </a:cubicBezTo>
                          <a:cubicBezTo>
                            <a:pt x="705235" y="2476"/>
                            <a:pt x="700282" y="1905"/>
                            <a:pt x="695329" y="1524"/>
                          </a:cubicBezTo>
                          <a:cubicBezTo>
                            <a:pt x="694091" y="1429"/>
                            <a:pt x="692852" y="1333"/>
                            <a:pt x="691709" y="1238"/>
                          </a:cubicBezTo>
                          <a:cubicBezTo>
                            <a:pt x="687614" y="952"/>
                            <a:pt x="683518" y="667"/>
                            <a:pt x="679327" y="476"/>
                          </a:cubicBezTo>
                          <a:cubicBezTo>
                            <a:pt x="677898" y="381"/>
                            <a:pt x="676565" y="381"/>
                            <a:pt x="675136" y="286"/>
                          </a:cubicBezTo>
                          <a:cubicBezTo>
                            <a:pt x="669897" y="95"/>
                            <a:pt x="664659" y="0"/>
                            <a:pt x="659420" y="0"/>
                          </a:cubicBezTo>
                          <a:cubicBezTo>
                            <a:pt x="658563" y="0"/>
                            <a:pt x="657610" y="0"/>
                            <a:pt x="656753" y="0"/>
                          </a:cubicBezTo>
                          <a:cubicBezTo>
                            <a:pt x="652181" y="0"/>
                            <a:pt x="647514" y="95"/>
                            <a:pt x="642751" y="286"/>
                          </a:cubicBezTo>
                          <a:cubicBezTo>
                            <a:pt x="641227" y="381"/>
                            <a:pt x="639798" y="381"/>
                            <a:pt x="638274" y="476"/>
                          </a:cubicBezTo>
                          <a:cubicBezTo>
                            <a:pt x="632750" y="762"/>
                            <a:pt x="627130" y="1048"/>
                            <a:pt x="621415" y="1524"/>
                          </a:cubicBezTo>
                          <a:cubicBezTo>
                            <a:pt x="621415" y="1524"/>
                            <a:pt x="621415" y="1524"/>
                            <a:pt x="621415" y="1524"/>
                          </a:cubicBezTo>
                          <a:cubicBezTo>
                            <a:pt x="615795" y="2000"/>
                            <a:pt x="609985" y="2572"/>
                            <a:pt x="604175" y="3334"/>
                          </a:cubicBezTo>
                          <a:cubicBezTo>
                            <a:pt x="602651" y="3524"/>
                            <a:pt x="601127" y="3715"/>
                            <a:pt x="599508" y="3905"/>
                          </a:cubicBezTo>
                          <a:cubicBezTo>
                            <a:pt x="594364" y="4572"/>
                            <a:pt x="589221" y="5334"/>
                            <a:pt x="583982" y="6096"/>
                          </a:cubicBezTo>
                          <a:cubicBezTo>
                            <a:pt x="583125" y="6191"/>
                            <a:pt x="582363" y="6286"/>
                            <a:pt x="581505" y="6477"/>
                          </a:cubicBezTo>
                          <a:cubicBezTo>
                            <a:pt x="575600" y="7429"/>
                            <a:pt x="569504" y="8572"/>
                            <a:pt x="563503" y="9811"/>
                          </a:cubicBezTo>
                          <a:cubicBezTo>
                            <a:pt x="561979" y="10096"/>
                            <a:pt x="560455" y="10477"/>
                            <a:pt x="558931" y="10763"/>
                          </a:cubicBezTo>
                          <a:cubicBezTo>
                            <a:pt x="553883" y="11811"/>
                            <a:pt x="548739" y="12954"/>
                            <a:pt x="543596" y="14192"/>
                          </a:cubicBezTo>
                          <a:cubicBezTo>
                            <a:pt x="542262" y="14478"/>
                            <a:pt x="541024" y="14764"/>
                            <a:pt x="539691" y="15145"/>
                          </a:cubicBezTo>
                          <a:cubicBezTo>
                            <a:pt x="533499" y="16669"/>
                            <a:pt x="527117" y="18288"/>
                            <a:pt x="520831" y="20098"/>
                          </a:cubicBezTo>
                          <a:cubicBezTo>
                            <a:pt x="519498" y="20479"/>
                            <a:pt x="518164" y="20860"/>
                            <a:pt x="516735" y="21241"/>
                          </a:cubicBezTo>
                          <a:cubicBezTo>
                            <a:pt x="511401" y="22765"/>
                            <a:pt x="506067" y="24384"/>
                            <a:pt x="500638" y="26003"/>
                          </a:cubicBezTo>
                          <a:cubicBezTo>
                            <a:pt x="499019" y="26479"/>
                            <a:pt x="497400" y="26956"/>
                            <a:pt x="495875" y="27527"/>
                          </a:cubicBezTo>
                          <a:cubicBezTo>
                            <a:pt x="489303" y="29623"/>
                            <a:pt x="482731" y="31814"/>
                            <a:pt x="475968" y="34195"/>
                          </a:cubicBezTo>
                          <a:cubicBezTo>
                            <a:pt x="475016" y="34480"/>
                            <a:pt x="474063" y="34862"/>
                            <a:pt x="473111" y="35242"/>
                          </a:cubicBezTo>
                          <a:cubicBezTo>
                            <a:pt x="467205" y="37338"/>
                            <a:pt x="461300" y="39624"/>
                            <a:pt x="455299" y="41910"/>
                          </a:cubicBezTo>
                          <a:cubicBezTo>
                            <a:pt x="453489" y="42577"/>
                            <a:pt x="451775" y="43243"/>
                            <a:pt x="449965" y="44005"/>
                          </a:cubicBezTo>
                          <a:cubicBezTo>
                            <a:pt x="436154" y="49435"/>
                            <a:pt x="422057" y="55531"/>
                            <a:pt x="407674" y="62103"/>
                          </a:cubicBezTo>
                          <a:cubicBezTo>
                            <a:pt x="405769" y="62960"/>
                            <a:pt x="403959" y="63817"/>
                            <a:pt x="402054" y="64675"/>
                          </a:cubicBezTo>
                          <a:cubicBezTo>
                            <a:pt x="395768" y="67627"/>
                            <a:pt x="389386" y="70675"/>
                            <a:pt x="383004" y="73819"/>
                          </a:cubicBezTo>
                          <a:cubicBezTo>
                            <a:pt x="381957" y="74295"/>
                            <a:pt x="380909" y="74866"/>
                            <a:pt x="379861" y="75343"/>
                          </a:cubicBezTo>
                          <a:cubicBezTo>
                            <a:pt x="372527" y="78962"/>
                            <a:pt x="365192" y="82867"/>
                            <a:pt x="357763" y="86773"/>
                          </a:cubicBezTo>
                          <a:cubicBezTo>
                            <a:pt x="355953" y="87725"/>
                            <a:pt x="354048" y="88773"/>
                            <a:pt x="352143" y="89821"/>
                          </a:cubicBezTo>
                          <a:cubicBezTo>
                            <a:pt x="345952" y="93154"/>
                            <a:pt x="339761" y="96583"/>
                            <a:pt x="333474" y="100108"/>
                          </a:cubicBezTo>
                          <a:cubicBezTo>
                            <a:pt x="331855" y="101060"/>
                            <a:pt x="330236" y="101918"/>
                            <a:pt x="328521" y="102870"/>
                          </a:cubicBezTo>
                          <a:cubicBezTo>
                            <a:pt x="320901" y="107251"/>
                            <a:pt x="313281" y="111728"/>
                            <a:pt x="305471" y="116395"/>
                          </a:cubicBezTo>
                          <a:cubicBezTo>
                            <a:pt x="303756" y="117443"/>
                            <a:pt x="302042" y="118491"/>
                            <a:pt x="300423" y="119539"/>
                          </a:cubicBezTo>
                          <a:cubicBezTo>
                            <a:pt x="294041" y="123444"/>
                            <a:pt x="287468" y="127445"/>
                            <a:pt x="280991" y="131635"/>
                          </a:cubicBezTo>
                          <a:cubicBezTo>
                            <a:pt x="278991" y="132874"/>
                            <a:pt x="276991" y="134207"/>
                            <a:pt x="274991" y="135445"/>
                          </a:cubicBezTo>
                          <a:cubicBezTo>
                            <a:pt x="267085" y="140494"/>
                            <a:pt x="259084" y="145733"/>
                            <a:pt x="250988" y="151162"/>
                          </a:cubicBezTo>
                          <a:cubicBezTo>
                            <a:pt x="249750" y="152019"/>
                            <a:pt x="248511" y="152876"/>
                            <a:pt x="247273" y="153733"/>
                          </a:cubicBezTo>
                          <a:cubicBezTo>
                            <a:pt x="240225" y="158496"/>
                            <a:pt x="233081" y="163354"/>
                            <a:pt x="225937" y="168402"/>
                          </a:cubicBezTo>
                          <a:cubicBezTo>
                            <a:pt x="223746" y="169926"/>
                            <a:pt x="221460" y="171545"/>
                            <a:pt x="219269" y="173069"/>
                          </a:cubicBezTo>
                          <a:cubicBezTo>
                            <a:pt x="210888" y="178975"/>
                            <a:pt x="202506" y="185071"/>
                            <a:pt x="194028" y="191262"/>
                          </a:cubicBezTo>
                          <a:cubicBezTo>
                            <a:pt x="194028" y="191262"/>
                            <a:pt x="193933" y="191357"/>
                            <a:pt x="193742" y="191643"/>
                          </a:cubicBezTo>
                          <a:cubicBezTo>
                            <a:pt x="193647" y="191738"/>
                            <a:pt x="193552" y="191929"/>
                            <a:pt x="193361" y="192024"/>
                          </a:cubicBezTo>
                          <a:cubicBezTo>
                            <a:pt x="193171" y="192214"/>
                            <a:pt x="193076" y="192405"/>
                            <a:pt x="192790" y="192691"/>
                          </a:cubicBezTo>
                          <a:cubicBezTo>
                            <a:pt x="192600" y="192976"/>
                            <a:pt x="192409" y="193167"/>
                            <a:pt x="192123" y="193453"/>
                          </a:cubicBezTo>
                          <a:cubicBezTo>
                            <a:pt x="191838" y="193834"/>
                            <a:pt x="191457" y="194215"/>
                            <a:pt x="191075" y="194691"/>
                          </a:cubicBezTo>
                          <a:cubicBezTo>
                            <a:pt x="190790" y="194977"/>
                            <a:pt x="190599" y="195262"/>
                            <a:pt x="190314" y="195643"/>
                          </a:cubicBezTo>
                          <a:cubicBezTo>
                            <a:pt x="189837" y="196215"/>
                            <a:pt x="189266" y="196882"/>
                            <a:pt x="188694" y="197549"/>
                          </a:cubicBezTo>
                          <a:cubicBezTo>
                            <a:pt x="188408" y="197929"/>
                            <a:pt x="188123" y="198215"/>
                            <a:pt x="187837" y="198501"/>
                          </a:cubicBezTo>
                          <a:cubicBezTo>
                            <a:pt x="186980" y="199549"/>
                            <a:pt x="186027" y="200597"/>
                            <a:pt x="185075" y="201835"/>
                          </a:cubicBezTo>
                          <a:cubicBezTo>
                            <a:pt x="184694" y="202311"/>
                            <a:pt x="184217" y="202883"/>
                            <a:pt x="183741" y="203454"/>
                          </a:cubicBezTo>
                          <a:cubicBezTo>
                            <a:pt x="183075" y="204311"/>
                            <a:pt x="182408" y="205073"/>
                            <a:pt x="181646" y="206026"/>
                          </a:cubicBezTo>
                          <a:cubicBezTo>
                            <a:pt x="181074" y="206693"/>
                            <a:pt x="180503" y="207454"/>
                            <a:pt x="179931" y="208216"/>
                          </a:cubicBezTo>
                          <a:cubicBezTo>
                            <a:pt x="179265" y="209074"/>
                            <a:pt x="178598" y="209931"/>
                            <a:pt x="177836" y="210788"/>
                          </a:cubicBezTo>
                          <a:cubicBezTo>
                            <a:pt x="177169" y="211550"/>
                            <a:pt x="176502" y="212408"/>
                            <a:pt x="175835" y="213265"/>
                          </a:cubicBezTo>
                          <a:cubicBezTo>
                            <a:pt x="175074" y="214217"/>
                            <a:pt x="174216" y="215265"/>
                            <a:pt x="173359" y="216313"/>
                          </a:cubicBezTo>
                          <a:cubicBezTo>
                            <a:pt x="172692" y="217170"/>
                            <a:pt x="172025" y="218027"/>
                            <a:pt x="171264" y="218885"/>
                          </a:cubicBezTo>
                          <a:cubicBezTo>
                            <a:pt x="170406" y="219932"/>
                            <a:pt x="169454" y="221170"/>
                            <a:pt x="168597" y="222314"/>
                          </a:cubicBezTo>
                          <a:cubicBezTo>
                            <a:pt x="167168" y="224123"/>
                            <a:pt x="165739" y="225933"/>
                            <a:pt x="164215" y="227838"/>
                          </a:cubicBezTo>
                          <a:cubicBezTo>
                            <a:pt x="163358" y="228886"/>
                            <a:pt x="162500" y="229933"/>
                            <a:pt x="161643" y="231076"/>
                          </a:cubicBezTo>
                          <a:cubicBezTo>
                            <a:pt x="160691" y="232315"/>
                            <a:pt x="159738" y="233553"/>
                            <a:pt x="158786" y="234791"/>
                          </a:cubicBezTo>
                          <a:cubicBezTo>
                            <a:pt x="157929" y="235839"/>
                            <a:pt x="157071" y="236982"/>
                            <a:pt x="156214" y="238125"/>
                          </a:cubicBezTo>
                          <a:cubicBezTo>
                            <a:pt x="155166" y="239458"/>
                            <a:pt x="154118" y="240792"/>
                            <a:pt x="153071" y="242221"/>
                          </a:cubicBezTo>
                          <a:cubicBezTo>
                            <a:pt x="152214" y="243364"/>
                            <a:pt x="151356" y="244412"/>
                            <a:pt x="150499" y="245554"/>
                          </a:cubicBezTo>
                          <a:cubicBezTo>
                            <a:pt x="149356" y="246983"/>
                            <a:pt x="148308" y="248507"/>
                            <a:pt x="147165" y="250031"/>
                          </a:cubicBezTo>
                          <a:cubicBezTo>
                            <a:pt x="146308" y="251174"/>
                            <a:pt x="145451" y="252317"/>
                            <a:pt x="144593" y="253365"/>
                          </a:cubicBezTo>
                          <a:cubicBezTo>
                            <a:pt x="142593" y="256127"/>
                            <a:pt x="140498" y="258889"/>
                            <a:pt x="138402" y="261747"/>
                          </a:cubicBezTo>
                          <a:cubicBezTo>
                            <a:pt x="137450" y="263081"/>
                            <a:pt x="136402" y="264414"/>
                            <a:pt x="135450" y="265747"/>
                          </a:cubicBezTo>
                          <a:cubicBezTo>
                            <a:pt x="134307" y="267272"/>
                            <a:pt x="133164" y="268891"/>
                            <a:pt x="131925" y="270510"/>
                          </a:cubicBezTo>
                          <a:cubicBezTo>
                            <a:pt x="130973" y="271843"/>
                            <a:pt x="130020" y="273177"/>
                            <a:pt x="128973" y="274606"/>
                          </a:cubicBezTo>
                          <a:cubicBezTo>
                            <a:pt x="127734" y="276225"/>
                            <a:pt x="126591" y="277939"/>
                            <a:pt x="125353" y="279654"/>
                          </a:cubicBezTo>
                          <a:cubicBezTo>
                            <a:pt x="124400" y="280987"/>
                            <a:pt x="123448" y="282416"/>
                            <a:pt x="122400" y="283750"/>
                          </a:cubicBezTo>
                          <a:cubicBezTo>
                            <a:pt x="121162" y="285464"/>
                            <a:pt x="119924" y="287274"/>
                            <a:pt x="118685" y="288989"/>
                          </a:cubicBezTo>
                          <a:cubicBezTo>
                            <a:pt x="117733" y="290417"/>
                            <a:pt x="116685" y="291846"/>
                            <a:pt x="115638" y="293275"/>
                          </a:cubicBezTo>
                          <a:cubicBezTo>
                            <a:pt x="114399" y="295085"/>
                            <a:pt x="113161" y="296799"/>
                            <a:pt x="111923" y="298704"/>
                          </a:cubicBezTo>
                          <a:cubicBezTo>
                            <a:pt x="110589" y="300704"/>
                            <a:pt x="109160" y="302704"/>
                            <a:pt x="107827" y="304705"/>
                          </a:cubicBezTo>
                          <a:cubicBezTo>
                            <a:pt x="105922" y="307467"/>
                            <a:pt x="104112" y="310229"/>
                            <a:pt x="102207" y="313087"/>
                          </a:cubicBezTo>
                          <a:cubicBezTo>
                            <a:pt x="101159" y="314706"/>
                            <a:pt x="100016" y="316325"/>
                            <a:pt x="98969" y="317945"/>
                          </a:cubicBezTo>
                          <a:cubicBezTo>
                            <a:pt x="97731" y="319754"/>
                            <a:pt x="96588" y="321659"/>
                            <a:pt x="95349" y="323469"/>
                          </a:cubicBezTo>
                          <a:cubicBezTo>
                            <a:pt x="94301" y="325088"/>
                            <a:pt x="93254" y="326708"/>
                            <a:pt x="92206" y="328327"/>
                          </a:cubicBezTo>
                          <a:cubicBezTo>
                            <a:pt x="90968" y="330232"/>
                            <a:pt x="89825" y="332041"/>
                            <a:pt x="88586" y="333947"/>
                          </a:cubicBezTo>
                          <a:cubicBezTo>
                            <a:pt x="87539" y="335661"/>
                            <a:pt x="86491" y="337280"/>
                            <a:pt x="85348" y="338995"/>
                          </a:cubicBezTo>
                          <a:cubicBezTo>
                            <a:pt x="84110" y="340900"/>
                            <a:pt x="82967" y="342805"/>
                            <a:pt x="81729" y="344710"/>
                          </a:cubicBezTo>
                          <a:cubicBezTo>
                            <a:pt x="80585" y="346615"/>
                            <a:pt x="79347" y="348520"/>
                            <a:pt x="78204" y="350425"/>
                          </a:cubicBezTo>
                          <a:cubicBezTo>
                            <a:pt x="76299" y="353473"/>
                            <a:pt x="74490" y="356521"/>
                            <a:pt x="72680" y="359664"/>
                          </a:cubicBezTo>
                          <a:cubicBezTo>
                            <a:pt x="71441" y="361664"/>
                            <a:pt x="70299" y="363664"/>
                            <a:pt x="69060" y="365665"/>
                          </a:cubicBezTo>
                          <a:cubicBezTo>
                            <a:pt x="68013" y="367474"/>
                            <a:pt x="66869" y="369379"/>
                            <a:pt x="65822" y="371189"/>
                          </a:cubicBezTo>
                          <a:cubicBezTo>
                            <a:pt x="64774" y="372999"/>
                            <a:pt x="63726" y="374904"/>
                            <a:pt x="62583" y="376809"/>
                          </a:cubicBezTo>
                          <a:cubicBezTo>
                            <a:pt x="61535" y="378714"/>
                            <a:pt x="60488" y="380619"/>
                            <a:pt x="59345" y="382524"/>
                          </a:cubicBezTo>
                          <a:cubicBezTo>
                            <a:pt x="58297" y="384429"/>
                            <a:pt x="57249" y="386334"/>
                            <a:pt x="56201" y="388144"/>
                          </a:cubicBezTo>
                          <a:cubicBezTo>
                            <a:pt x="55154" y="390049"/>
                            <a:pt x="54201" y="391858"/>
                            <a:pt x="53154" y="393764"/>
                          </a:cubicBezTo>
                          <a:cubicBezTo>
                            <a:pt x="52010" y="395859"/>
                            <a:pt x="50963" y="397954"/>
                            <a:pt x="49820" y="400050"/>
                          </a:cubicBezTo>
                          <a:cubicBezTo>
                            <a:pt x="48963" y="401764"/>
                            <a:pt x="48105" y="403384"/>
                            <a:pt x="47248" y="405098"/>
                          </a:cubicBezTo>
                          <a:cubicBezTo>
                            <a:pt x="47248" y="405098"/>
                            <a:pt x="47248" y="405098"/>
                            <a:pt x="47248" y="405098"/>
                          </a:cubicBezTo>
                          <a:lnTo>
                            <a:pt x="47248" y="405098"/>
                          </a:lnTo>
                          <a:cubicBezTo>
                            <a:pt x="34675" y="429673"/>
                            <a:pt x="24007" y="454438"/>
                            <a:pt x="16673" y="477964"/>
                          </a:cubicBezTo>
                          <a:cubicBezTo>
                            <a:pt x="-14569" y="578644"/>
                            <a:pt x="-15522" y="758476"/>
                            <a:pt x="136497" y="894207"/>
                          </a:cubicBezTo>
                          <a:cubicBezTo>
                            <a:pt x="113256" y="798767"/>
                            <a:pt x="120209" y="693515"/>
                            <a:pt x="140974" y="599980"/>
                          </a:cubicBezTo>
                          <a:cubicBezTo>
                            <a:pt x="163643" y="497872"/>
                            <a:pt x="214793" y="408813"/>
                            <a:pt x="284325" y="337471"/>
                          </a:cubicBezTo>
                          <a:cubicBezTo>
                            <a:pt x="302137" y="331279"/>
                            <a:pt x="319949" y="325088"/>
                            <a:pt x="337475" y="318897"/>
                          </a:cubicBezTo>
                          <a:cubicBezTo>
                            <a:pt x="388719" y="300895"/>
                            <a:pt x="436725" y="273463"/>
                            <a:pt x="489494" y="259842"/>
                          </a:cubicBezTo>
                          <a:cubicBezTo>
                            <a:pt x="541500" y="246412"/>
                            <a:pt x="579315" y="259556"/>
                            <a:pt x="625511" y="284512"/>
                          </a:cubicBezTo>
                          <a:cubicBezTo>
                            <a:pt x="742573" y="347853"/>
                            <a:pt x="875066" y="357378"/>
                            <a:pt x="1005844" y="366427"/>
                          </a:cubicBezTo>
                          <a:cubicBezTo>
                            <a:pt x="1040706" y="368808"/>
                            <a:pt x="1075662" y="370713"/>
                            <a:pt x="1110619" y="371856"/>
                          </a:cubicBezTo>
                          <a:cubicBezTo>
                            <a:pt x="1105666" y="342329"/>
                            <a:pt x="1097570" y="318516"/>
                            <a:pt x="1086521" y="303657"/>
                          </a:cubicBezTo>
                          <a:close/>
                        </a:path>
                      </a:pathLst>
                    </a:custGeom>
                    <a:solidFill>
                      <a:srgbClr val="F39180"/>
                    </a:solidFill>
                    <a:ln w="9525" cap="flat">
                      <a:noFill/>
                      <a:prstDash val="solid"/>
                      <a:miter/>
                    </a:ln>
                  </p:spPr>
                  <p:txBody>
                    <a:bodyPr rtlCol="0" anchor="ctr"/>
                    <a:lstStyle/>
                    <a:p>
                      <a:endParaRPr lang="zh-CN" altLang="en-US"/>
                    </a:p>
                  </p:txBody>
                </p:sp>
              </p:grpSp>
              <p:grpSp>
                <p:nvGrpSpPr>
                  <p:cNvPr id="162" name="组合 161">
                    <a:extLst>
                      <a:ext uri="{FF2B5EF4-FFF2-40B4-BE49-F238E27FC236}">
                        <a16:creationId xmlns:a16="http://schemas.microsoft.com/office/drawing/2014/main" id="{2A91D62D-F28D-5BBA-0D1A-824F708D3F59}"/>
                      </a:ext>
                    </a:extLst>
                  </p:cNvPr>
                  <p:cNvGrpSpPr/>
                  <p:nvPr/>
                </p:nvGrpSpPr>
                <p:grpSpPr>
                  <a:xfrm>
                    <a:off x="8118252" y="2570317"/>
                    <a:ext cx="360586" cy="323887"/>
                    <a:chOff x="8118252" y="2570317"/>
                    <a:chExt cx="360586" cy="323887"/>
                  </a:xfrm>
                </p:grpSpPr>
                <p:sp>
                  <p:nvSpPr>
                    <p:cNvPr id="163" name="任意多边形 251">
                      <a:extLst>
                        <a:ext uri="{FF2B5EF4-FFF2-40B4-BE49-F238E27FC236}">
                          <a16:creationId xmlns:a16="http://schemas.microsoft.com/office/drawing/2014/main" id="{25C9D34D-06B5-0794-C45B-396ADA9EC79C}"/>
                        </a:ext>
                      </a:extLst>
                    </p:cNvPr>
                    <p:cNvSpPr/>
                    <p:nvPr/>
                  </p:nvSpPr>
                  <p:spPr>
                    <a:xfrm>
                      <a:off x="8118252" y="2570317"/>
                      <a:ext cx="360586" cy="323887"/>
                    </a:xfrm>
                    <a:custGeom>
                      <a:avLst/>
                      <a:gdLst>
                        <a:gd name="connsiteX0" fmla="*/ 4572 w 360586"/>
                        <a:gd name="connsiteY0" fmla="*/ 66774 h 323887"/>
                        <a:gd name="connsiteX1" fmla="*/ 236601 w 360586"/>
                        <a:gd name="connsiteY1" fmla="*/ 20387 h 323887"/>
                        <a:gd name="connsiteX2" fmla="*/ 308800 w 360586"/>
                        <a:gd name="connsiteY2" fmla="*/ 305470 h 323887"/>
                        <a:gd name="connsiteX3" fmla="*/ 0 w 360586"/>
                        <a:gd name="connsiteY3" fmla="*/ 296993 h 323887"/>
                      </a:gdLst>
                      <a:ahLst/>
                      <a:cxnLst>
                        <a:cxn ang="0">
                          <a:pos x="connsiteX0" y="connsiteY0"/>
                        </a:cxn>
                        <a:cxn ang="0">
                          <a:pos x="connsiteX1" y="connsiteY1"/>
                        </a:cxn>
                        <a:cxn ang="0">
                          <a:pos x="connsiteX2" y="connsiteY2"/>
                        </a:cxn>
                        <a:cxn ang="0">
                          <a:pos x="connsiteX3" y="connsiteY3"/>
                        </a:cxn>
                      </a:cxnLst>
                      <a:rect l="l" t="t" r="r" b="b"/>
                      <a:pathLst>
                        <a:path w="360586" h="323887">
                          <a:moveTo>
                            <a:pt x="4572" y="66774"/>
                          </a:moveTo>
                          <a:cubicBezTo>
                            <a:pt x="4572" y="66774"/>
                            <a:pt x="100775" y="-44669"/>
                            <a:pt x="236601" y="20387"/>
                          </a:cubicBezTo>
                          <a:cubicBezTo>
                            <a:pt x="372427" y="85443"/>
                            <a:pt x="396907" y="259560"/>
                            <a:pt x="308800" y="305470"/>
                          </a:cubicBezTo>
                          <a:cubicBezTo>
                            <a:pt x="220694" y="351381"/>
                            <a:pt x="0" y="296993"/>
                            <a:pt x="0" y="296993"/>
                          </a:cubicBezTo>
                        </a:path>
                      </a:pathLst>
                    </a:custGeom>
                    <a:solidFill>
                      <a:srgbClr val="F7AC97"/>
                    </a:solidFill>
                    <a:ln w="9525" cap="flat">
                      <a:noFill/>
                      <a:prstDash val="solid"/>
                      <a:miter/>
                    </a:ln>
                  </p:spPr>
                  <p:txBody>
                    <a:bodyPr rtlCol="0" anchor="ctr"/>
                    <a:lstStyle/>
                    <a:p>
                      <a:endParaRPr lang="zh-CN" altLang="en-US"/>
                    </a:p>
                  </p:txBody>
                </p:sp>
                <p:sp>
                  <p:nvSpPr>
                    <p:cNvPr id="164" name="任意多边形 252">
                      <a:extLst>
                        <a:ext uri="{FF2B5EF4-FFF2-40B4-BE49-F238E27FC236}">
                          <a16:creationId xmlns:a16="http://schemas.microsoft.com/office/drawing/2014/main" id="{B739F74E-24AE-4591-B5AB-9902D6BDC619}"/>
                        </a:ext>
                      </a:extLst>
                    </p:cNvPr>
                    <p:cNvSpPr/>
                    <p:nvPr/>
                  </p:nvSpPr>
                  <p:spPr>
                    <a:xfrm>
                      <a:off x="8129682" y="2571559"/>
                      <a:ext cx="119824" cy="309848"/>
                    </a:xfrm>
                    <a:custGeom>
                      <a:avLst/>
                      <a:gdLst>
                        <a:gd name="connsiteX0" fmla="*/ 117348 w 119824"/>
                        <a:gd name="connsiteY0" fmla="*/ 5715 h 309848"/>
                        <a:gd name="connsiteX1" fmla="*/ 119825 w 119824"/>
                        <a:gd name="connsiteY1" fmla="*/ 0 h 309848"/>
                        <a:gd name="connsiteX2" fmla="*/ 86487 w 119824"/>
                        <a:gd name="connsiteY2" fmla="*/ 6953 h 309848"/>
                        <a:gd name="connsiteX3" fmla="*/ 0 w 119824"/>
                        <a:gd name="connsiteY3" fmla="*/ 298418 h 309848"/>
                        <a:gd name="connsiteX4" fmla="*/ 58578 w 119824"/>
                        <a:gd name="connsiteY4" fmla="*/ 309848 h 309848"/>
                        <a:gd name="connsiteX5" fmla="*/ 117348 w 119824"/>
                        <a:gd name="connsiteY5" fmla="*/ 5715 h 30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824" h="309848">
                          <a:moveTo>
                            <a:pt x="117348" y="5715"/>
                          </a:moveTo>
                          <a:cubicBezTo>
                            <a:pt x="118015" y="3715"/>
                            <a:pt x="118872" y="1810"/>
                            <a:pt x="119825" y="0"/>
                          </a:cubicBezTo>
                          <a:cubicBezTo>
                            <a:pt x="108013" y="1333"/>
                            <a:pt x="96869" y="3715"/>
                            <a:pt x="86487" y="6953"/>
                          </a:cubicBezTo>
                          <a:cubicBezTo>
                            <a:pt x="76581" y="107823"/>
                            <a:pt x="48292" y="209931"/>
                            <a:pt x="0" y="298418"/>
                          </a:cubicBezTo>
                          <a:cubicBezTo>
                            <a:pt x="12097" y="301085"/>
                            <a:pt x="32956" y="305467"/>
                            <a:pt x="58578" y="309848"/>
                          </a:cubicBezTo>
                          <a:cubicBezTo>
                            <a:pt x="67913" y="206502"/>
                            <a:pt x="83248" y="104108"/>
                            <a:pt x="117348" y="5715"/>
                          </a:cubicBezTo>
                          <a:close/>
                        </a:path>
                      </a:pathLst>
                    </a:custGeom>
                    <a:solidFill>
                      <a:srgbClr val="F39180"/>
                    </a:solidFill>
                    <a:ln w="9525" cap="flat">
                      <a:noFill/>
                      <a:prstDash val="solid"/>
                      <a:miter/>
                    </a:ln>
                  </p:spPr>
                  <p:txBody>
                    <a:bodyPr rtlCol="0" anchor="ctr"/>
                    <a:lstStyle/>
                    <a:p>
                      <a:endParaRPr lang="zh-CN" altLang="en-US"/>
                    </a:p>
                  </p:txBody>
                </p:sp>
                <p:sp>
                  <p:nvSpPr>
                    <p:cNvPr id="165" name="任意多边形 253">
                      <a:extLst>
                        <a:ext uri="{FF2B5EF4-FFF2-40B4-BE49-F238E27FC236}">
                          <a16:creationId xmlns:a16="http://schemas.microsoft.com/office/drawing/2014/main" id="{148FC591-FE48-3833-6E4A-1E3C93FC362D}"/>
                        </a:ext>
                      </a:extLst>
                    </p:cNvPr>
                    <p:cNvSpPr/>
                    <p:nvPr/>
                  </p:nvSpPr>
                  <p:spPr>
                    <a:xfrm>
                      <a:off x="8147859" y="2661208"/>
                      <a:ext cx="274020" cy="122758"/>
                    </a:xfrm>
                    <a:custGeom>
                      <a:avLst/>
                      <a:gdLst>
                        <a:gd name="connsiteX0" fmla="*/ 269383 w 274020"/>
                        <a:gd name="connsiteY0" fmla="*/ 63037 h 122758"/>
                        <a:gd name="connsiteX1" fmla="*/ 132509 w 274020"/>
                        <a:gd name="connsiteY1" fmla="*/ 172 h 122758"/>
                        <a:gd name="connsiteX2" fmla="*/ 2683 w 274020"/>
                        <a:gd name="connsiteY2" fmla="*/ 72276 h 122758"/>
                        <a:gd name="connsiteX3" fmla="*/ 16589 w 274020"/>
                        <a:gd name="connsiteY3" fmla="*/ 96565 h 122758"/>
                        <a:gd name="connsiteX4" fmla="*/ 74025 w 274020"/>
                        <a:gd name="connsiteY4" fmla="*/ 93612 h 122758"/>
                        <a:gd name="connsiteX5" fmla="*/ 97742 w 274020"/>
                        <a:gd name="connsiteY5" fmla="*/ 107328 h 122758"/>
                        <a:gd name="connsiteX6" fmla="*/ 130032 w 274020"/>
                        <a:gd name="connsiteY6" fmla="*/ 107328 h 122758"/>
                        <a:gd name="connsiteX7" fmla="*/ 91932 w 274020"/>
                        <a:gd name="connsiteY7" fmla="*/ 64180 h 122758"/>
                        <a:gd name="connsiteX8" fmla="*/ 55547 w 274020"/>
                        <a:gd name="connsiteY8" fmla="*/ 62465 h 122758"/>
                        <a:gd name="connsiteX9" fmla="*/ 135842 w 274020"/>
                        <a:gd name="connsiteY9" fmla="*/ 32366 h 122758"/>
                        <a:gd name="connsiteX10" fmla="*/ 246618 w 274020"/>
                        <a:gd name="connsiteY10" fmla="*/ 85897 h 122758"/>
                        <a:gd name="connsiteX11" fmla="*/ 269479 w 274020"/>
                        <a:gd name="connsiteY11" fmla="*/ 85897 h 122758"/>
                        <a:gd name="connsiteX12" fmla="*/ 269383 w 274020"/>
                        <a:gd name="connsiteY12" fmla="*/ 63037 h 1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020" h="122758">
                          <a:moveTo>
                            <a:pt x="269383" y="63037"/>
                          </a:moveTo>
                          <a:cubicBezTo>
                            <a:pt x="237189" y="22174"/>
                            <a:pt x="184610" y="-2305"/>
                            <a:pt x="132509" y="172"/>
                          </a:cubicBezTo>
                          <a:cubicBezTo>
                            <a:pt x="80407" y="2648"/>
                            <a:pt x="32782" y="29985"/>
                            <a:pt x="2683" y="72276"/>
                          </a:cubicBezTo>
                          <a:cubicBezTo>
                            <a:pt x="-5223" y="83420"/>
                            <a:pt x="5827" y="95136"/>
                            <a:pt x="16589" y="96565"/>
                          </a:cubicBezTo>
                          <a:cubicBezTo>
                            <a:pt x="36021" y="99041"/>
                            <a:pt x="54689" y="92374"/>
                            <a:pt x="74025" y="93612"/>
                          </a:cubicBezTo>
                          <a:cubicBezTo>
                            <a:pt x="81455" y="94088"/>
                            <a:pt x="96886" y="97708"/>
                            <a:pt x="97742" y="107328"/>
                          </a:cubicBezTo>
                          <a:cubicBezTo>
                            <a:pt x="99552" y="127807"/>
                            <a:pt x="131842" y="127997"/>
                            <a:pt x="130032" y="107328"/>
                          </a:cubicBezTo>
                          <a:cubicBezTo>
                            <a:pt x="128127" y="85230"/>
                            <a:pt x="112601" y="70466"/>
                            <a:pt x="91932" y="64180"/>
                          </a:cubicBezTo>
                          <a:cubicBezTo>
                            <a:pt x="79835" y="60465"/>
                            <a:pt x="67739" y="61227"/>
                            <a:pt x="55547" y="62465"/>
                          </a:cubicBezTo>
                          <a:cubicBezTo>
                            <a:pt x="78216" y="44272"/>
                            <a:pt x="106696" y="33033"/>
                            <a:pt x="135842" y="32366"/>
                          </a:cubicBezTo>
                          <a:cubicBezTo>
                            <a:pt x="179276" y="31318"/>
                            <a:pt x="219948" y="52083"/>
                            <a:pt x="246618" y="85897"/>
                          </a:cubicBezTo>
                          <a:cubicBezTo>
                            <a:pt x="252048" y="92755"/>
                            <a:pt x="263763" y="91516"/>
                            <a:pt x="269479" y="85897"/>
                          </a:cubicBezTo>
                          <a:cubicBezTo>
                            <a:pt x="276241" y="79134"/>
                            <a:pt x="274812" y="69799"/>
                            <a:pt x="269383" y="63037"/>
                          </a:cubicBezTo>
                          <a:close/>
                        </a:path>
                      </a:pathLst>
                    </a:custGeom>
                    <a:solidFill>
                      <a:srgbClr val="E15C57"/>
                    </a:solidFill>
                    <a:ln w="9525" cap="flat">
                      <a:noFill/>
                      <a:prstDash val="solid"/>
                      <a:miter/>
                    </a:ln>
                  </p:spPr>
                  <p:txBody>
                    <a:bodyPr rtlCol="0" anchor="ctr"/>
                    <a:lstStyle/>
                    <a:p>
                      <a:endParaRPr lang="zh-CN" altLang="en-US"/>
                    </a:p>
                  </p:txBody>
                </p:sp>
              </p:grpSp>
            </p:grpSp>
            <p:grpSp>
              <p:nvGrpSpPr>
                <p:cNvPr id="119" name="组合 118">
                  <a:extLst>
                    <a:ext uri="{FF2B5EF4-FFF2-40B4-BE49-F238E27FC236}">
                      <a16:creationId xmlns:a16="http://schemas.microsoft.com/office/drawing/2014/main" id="{A50EBBC0-1EBD-4CCC-F94B-64588DFC67DB}"/>
                    </a:ext>
                  </a:extLst>
                </p:cNvPr>
                <p:cNvGrpSpPr/>
                <p:nvPr/>
              </p:nvGrpSpPr>
              <p:grpSpPr>
                <a:xfrm>
                  <a:off x="7065734" y="1816869"/>
                  <a:ext cx="1303722" cy="915164"/>
                  <a:chOff x="7065734" y="1816869"/>
                  <a:chExt cx="1303722" cy="915164"/>
                </a:xfrm>
              </p:grpSpPr>
              <p:sp>
                <p:nvSpPr>
                  <p:cNvPr id="145" name="任意多边形 255">
                    <a:extLst>
                      <a:ext uri="{FF2B5EF4-FFF2-40B4-BE49-F238E27FC236}">
                        <a16:creationId xmlns:a16="http://schemas.microsoft.com/office/drawing/2014/main" id="{95C25007-C99B-A5BE-5865-1EB1C4D607E0}"/>
                      </a:ext>
                    </a:extLst>
                  </p:cNvPr>
                  <p:cNvSpPr/>
                  <p:nvPr/>
                </p:nvSpPr>
                <p:spPr>
                  <a:xfrm>
                    <a:off x="7713059" y="1825180"/>
                    <a:ext cx="22955" cy="2952"/>
                  </a:xfrm>
                  <a:custGeom>
                    <a:avLst/>
                    <a:gdLst>
                      <a:gd name="connsiteX0" fmla="*/ 2191 w 22955"/>
                      <a:gd name="connsiteY0" fmla="*/ 190 h 2952"/>
                      <a:gd name="connsiteX1" fmla="*/ 22955 w 22955"/>
                      <a:gd name="connsiteY1" fmla="*/ 2953 h 2952"/>
                      <a:gd name="connsiteX2" fmla="*/ 20669 w 22955"/>
                      <a:gd name="connsiteY2" fmla="*/ 2667 h 2952"/>
                      <a:gd name="connsiteX3" fmla="*/ 0 w 22955"/>
                      <a:gd name="connsiteY3" fmla="*/ 0 h 2952"/>
                      <a:gd name="connsiteX4" fmla="*/ 0 w 22955"/>
                      <a:gd name="connsiteY4" fmla="*/ 0 h 2952"/>
                      <a:gd name="connsiteX5" fmla="*/ 2191 w 22955"/>
                      <a:gd name="connsiteY5" fmla="*/ 19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 h="2952">
                        <a:moveTo>
                          <a:pt x="2191" y="190"/>
                        </a:moveTo>
                        <a:cubicBezTo>
                          <a:pt x="9144" y="1048"/>
                          <a:pt x="16002" y="1905"/>
                          <a:pt x="22955" y="2953"/>
                        </a:cubicBezTo>
                        <a:cubicBezTo>
                          <a:pt x="22193" y="2857"/>
                          <a:pt x="21431" y="2762"/>
                          <a:pt x="20669" y="2667"/>
                        </a:cubicBezTo>
                        <a:cubicBezTo>
                          <a:pt x="13716" y="1714"/>
                          <a:pt x="6858" y="857"/>
                          <a:pt x="0" y="0"/>
                        </a:cubicBezTo>
                        <a:cubicBezTo>
                          <a:pt x="0" y="0"/>
                          <a:pt x="0" y="0"/>
                          <a:pt x="0" y="0"/>
                        </a:cubicBezTo>
                        <a:cubicBezTo>
                          <a:pt x="762" y="0"/>
                          <a:pt x="1524" y="95"/>
                          <a:pt x="2191" y="190"/>
                        </a:cubicBezTo>
                        <a:close/>
                      </a:path>
                    </a:pathLst>
                  </a:custGeom>
                  <a:solidFill>
                    <a:srgbClr val="F0A92E"/>
                  </a:solidFill>
                  <a:ln w="9525" cap="flat">
                    <a:noFill/>
                    <a:prstDash val="solid"/>
                    <a:miter/>
                  </a:ln>
                </p:spPr>
                <p:txBody>
                  <a:bodyPr rtlCol="0" anchor="ctr"/>
                  <a:lstStyle/>
                  <a:p>
                    <a:endParaRPr lang="zh-CN" altLang="en-US"/>
                  </a:p>
                </p:txBody>
              </p:sp>
              <p:sp>
                <p:nvSpPr>
                  <p:cNvPr id="146" name="任意多边形 256">
                    <a:extLst>
                      <a:ext uri="{FF2B5EF4-FFF2-40B4-BE49-F238E27FC236}">
                        <a16:creationId xmlns:a16="http://schemas.microsoft.com/office/drawing/2014/main" id="{5C2F7FA0-AA83-3654-4BD1-921B7C315DFD}"/>
                      </a:ext>
                    </a:extLst>
                  </p:cNvPr>
                  <p:cNvSpPr/>
                  <p:nvPr/>
                </p:nvSpPr>
                <p:spPr>
                  <a:xfrm>
                    <a:off x="7785353" y="1836229"/>
                    <a:ext cx="23145" cy="4762"/>
                  </a:xfrm>
                  <a:custGeom>
                    <a:avLst/>
                    <a:gdLst>
                      <a:gd name="connsiteX0" fmla="*/ 23146 w 23145"/>
                      <a:gd name="connsiteY0" fmla="*/ 4763 h 4762"/>
                      <a:gd name="connsiteX1" fmla="*/ 10383 w 23145"/>
                      <a:gd name="connsiteY1" fmla="*/ 2000 h 4762"/>
                      <a:gd name="connsiteX2" fmla="*/ 0 w 23145"/>
                      <a:gd name="connsiteY2" fmla="*/ 0 h 4762"/>
                      <a:gd name="connsiteX3" fmla="*/ 23146 w 23145"/>
                      <a:gd name="connsiteY3" fmla="*/ 4763 h 4762"/>
                      <a:gd name="connsiteX4" fmla="*/ 23146 w 23145"/>
                      <a:gd name="connsiteY4" fmla="*/ 4763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 h="4762">
                        <a:moveTo>
                          <a:pt x="23146" y="4763"/>
                        </a:moveTo>
                        <a:cubicBezTo>
                          <a:pt x="18860" y="3810"/>
                          <a:pt x="14669" y="2857"/>
                          <a:pt x="10383" y="2000"/>
                        </a:cubicBezTo>
                        <a:cubicBezTo>
                          <a:pt x="6953" y="1333"/>
                          <a:pt x="3429" y="667"/>
                          <a:pt x="0" y="0"/>
                        </a:cubicBezTo>
                        <a:cubicBezTo>
                          <a:pt x="7811" y="1524"/>
                          <a:pt x="15526" y="3048"/>
                          <a:pt x="23146" y="4763"/>
                        </a:cubicBezTo>
                        <a:cubicBezTo>
                          <a:pt x="23146" y="4763"/>
                          <a:pt x="23146" y="4763"/>
                          <a:pt x="23146" y="4763"/>
                        </a:cubicBezTo>
                        <a:close/>
                      </a:path>
                    </a:pathLst>
                  </a:custGeom>
                  <a:solidFill>
                    <a:srgbClr val="F0A92E"/>
                  </a:solidFill>
                  <a:ln w="9525" cap="flat">
                    <a:noFill/>
                    <a:prstDash val="solid"/>
                    <a:miter/>
                  </a:ln>
                </p:spPr>
                <p:txBody>
                  <a:bodyPr rtlCol="0" anchor="ctr"/>
                  <a:lstStyle/>
                  <a:p>
                    <a:endParaRPr lang="zh-CN" altLang="en-US"/>
                  </a:p>
                </p:txBody>
              </p:sp>
              <p:sp>
                <p:nvSpPr>
                  <p:cNvPr id="147" name="任意多边形 257">
                    <a:extLst>
                      <a:ext uri="{FF2B5EF4-FFF2-40B4-BE49-F238E27FC236}">
                        <a16:creationId xmlns:a16="http://schemas.microsoft.com/office/drawing/2014/main" id="{7D4D771D-D236-FC54-01C1-3624CDA4A47A}"/>
                      </a:ext>
                    </a:extLst>
                  </p:cNvPr>
                  <p:cNvSpPr/>
                  <p:nvPr/>
                </p:nvSpPr>
                <p:spPr>
                  <a:xfrm>
                    <a:off x="7094791" y="2091880"/>
                    <a:ext cx="16002" cy="42671"/>
                  </a:xfrm>
                  <a:custGeom>
                    <a:avLst/>
                    <a:gdLst>
                      <a:gd name="connsiteX0" fmla="*/ 16002 w 16002"/>
                      <a:gd name="connsiteY0" fmla="*/ 0 h 42671"/>
                      <a:gd name="connsiteX1" fmla="*/ 13526 w 16002"/>
                      <a:gd name="connsiteY1" fmla="*/ 5715 h 42671"/>
                      <a:gd name="connsiteX2" fmla="*/ 6763 w 16002"/>
                      <a:gd name="connsiteY2" fmla="*/ 23051 h 42671"/>
                      <a:gd name="connsiteX3" fmla="*/ 2667 w 16002"/>
                      <a:gd name="connsiteY3" fmla="*/ 34862 h 42671"/>
                      <a:gd name="connsiteX4" fmla="*/ 0 w 16002"/>
                      <a:gd name="connsiteY4" fmla="*/ 42672 h 42671"/>
                      <a:gd name="connsiteX5" fmla="*/ 6763 w 16002"/>
                      <a:gd name="connsiteY5" fmla="*/ 23146 h 42671"/>
                      <a:gd name="connsiteX6" fmla="*/ 16002 w 16002"/>
                      <a:gd name="connsiteY6" fmla="*/ 0 h 4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2" h="42671">
                        <a:moveTo>
                          <a:pt x="16002" y="0"/>
                        </a:moveTo>
                        <a:cubicBezTo>
                          <a:pt x="15145" y="1905"/>
                          <a:pt x="14288" y="3810"/>
                          <a:pt x="13526" y="5715"/>
                        </a:cubicBezTo>
                        <a:cubicBezTo>
                          <a:pt x="11144" y="11430"/>
                          <a:pt x="8858" y="17240"/>
                          <a:pt x="6763" y="23051"/>
                        </a:cubicBezTo>
                        <a:cubicBezTo>
                          <a:pt x="5334" y="26956"/>
                          <a:pt x="4001" y="30861"/>
                          <a:pt x="2667" y="34862"/>
                        </a:cubicBezTo>
                        <a:cubicBezTo>
                          <a:pt x="1810" y="37433"/>
                          <a:pt x="858" y="40005"/>
                          <a:pt x="0" y="42672"/>
                        </a:cubicBezTo>
                        <a:cubicBezTo>
                          <a:pt x="2096" y="36100"/>
                          <a:pt x="4382" y="29623"/>
                          <a:pt x="6763" y="23146"/>
                        </a:cubicBezTo>
                        <a:cubicBezTo>
                          <a:pt x="9525" y="15335"/>
                          <a:pt x="12668" y="7620"/>
                          <a:pt x="16002" y="0"/>
                        </a:cubicBezTo>
                        <a:close/>
                      </a:path>
                    </a:pathLst>
                  </a:custGeom>
                  <a:solidFill>
                    <a:srgbClr val="F0A92E"/>
                  </a:solidFill>
                  <a:ln w="9525" cap="flat">
                    <a:noFill/>
                    <a:prstDash val="solid"/>
                    <a:miter/>
                  </a:ln>
                </p:spPr>
                <p:txBody>
                  <a:bodyPr rtlCol="0" anchor="ctr"/>
                  <a:lstStyle/>
                  <a:p>
                    <a:endParaRPr lang="zh-CN" altLang="en-US"/>
                  </a:p>
                </p:txBody>
              </p:sp>
              <p:sp>
                <p:nvSpPr>
                  <p:cNvPr id="148" name="任意多边形 258">
                    <a:extLst>
                      <a:ext uri="{FF2B5EF4-FFF2-40B4-BE49-F238E27FC236}">
                        <a16:creationId xmlns:a16="http://schemas.microsoft.com/office/drawing/2014/main" id="{E9BCFC63-ECE0-A338-DF54-16CA52BDF2B2}"/>
                      </a:ext>
                    </a:extLst>
                  </p:cNvPr>
                  <p:cNvSpPr/>
                  <p:nvPr/>
                </p:nvSpPr>
                <p:spPr>
                  <a:xfrm>
                    <a:off x="7113269" y="2063495"/>
                    <a:ext cx="10763" cy="22669"/>
                  </a:xfrm>
                  <a:custGeom>
                    <a:avLst/>
                    <a:gdLst>
                      <a:gd name="connsiteX0" fmla="*/ 2477 w 10763"/>
                      <a:gd name="connsiteY0" fmla="*/ 16954 h 22669"/>
                      <a:gd name="connsiteX1" fmla="*/ 0 w 10763"/>
                      <a:gd name="connsiteY1" fmla="*/ 22670 h 22669"/>
                      <a:gd name="connsiteX2" fmla="*/ 10763 w 10763"/>
                      <a:gd name="connsiteY2" fmla="*/ 0 h 22669"/>
                      <a:gd name="connsiteX3" fmla="*/ 2477 w 10763"/>
                      <a:gd name="connsiteY3" fmla="*/ 16954 h 22669"/>
                    </a:gdLst>
                    <a:ahLst/>
                    <a:cxnLst>
                      <a:cxn ang="0">
                        <a:pos x="connsiteX0" y="connsiteY0"/>
                      </a:cxn>
                      <a:cxn ang="0">
                        <a:pos x="connsiteX1" y="connsiteY1"/>
                      </a:cxn>
                      <a:cxn ang="0">
                        <a:pos x="connsiteX2" y="connsiteY2"/>
                      </a:cxn>
                      <a:cxn ang="0">
                        <a:pos x="connsiteX3" y="connsiteY3"/>
                      </a:cxn>
                    </a:cxnLst>
                    <a:rect l="l" t="t" r="r" b="b"/>
                    <a:pathLst>
                      <a:path w="10763" h="22669">
                        <a:moveTo>
                          <a:pt x="2477" y="16954"/>
                        </a:moveTo>
                        <a:cubicBezTo>
                          <a:pt x="1619" y="18859"/>
                          <a:pt x="858" y="20765"/>
                          <a:pt x="0" y="22670"/>
                        </a:cubicBezTo>
                        <a:cubicBezTo>
                          <a:pt x="3429" y="15050"/>
                          <a:pt x="6953" y="7525"/>
                          <a:pt x="10763" y="0"/>
                        </a:cubicBezTo>
                        <a:cubicBezTo>
                          <a:pt x="7906" y="5620"/>
                          <a:pt x="5144" y="11335"/>
                          <a:pt x="2477" y="16954"/>
                        </a:cubicBezTo>
                        <a:close/>
                      </a:path>
                    </a:pathLst>
                  </a:custGeom>
                  <a:solidFill>
                    <a:srgbClr val="F0A92E"/>
                  </a:solidFill>
                  <a:ln w="9525" cap="flat">
                    <a:noFill/>
                    <a:prstDash val="solid"/>
                    <a:miter/>
                  </a:ln>
                </p:spPr>
                <p:txBody>
                  <a:bodyPr rtlCol="0" anchor="ctr"/>
                  <a:lstStyle/>
                  <a:p>
                    <a:endParaRPr lang="zh-CN" altLang="en-US"/>
                  </a:p>
                </p:txBody>
              </p:sp>
              <p:sp>
                <p:nvSpPr>
                  <p:cNvPr id="149" name="任意多边形 259">
                    <a:extLst>
                      <a:ext uri="{FF2B5EF4-FFF2-40B4-BE49-F238E27FC236}">
                        <a16:creationId xmlns:a16="http://schemas.microsoft.com/office/drawing/2014/main" id="{D1F6C503-8187-A84F-A110-8A1574111B93}"/>
                      </a:ext>
                    </a:extLst>
                  </p:cNvPr>
                  <p:cNvSpPr/>
                  <p:nvPr/>
                </p:nvSpPr>
                <p:spPr>
                  <a:xfrm>
                    <a:off x="7094315" y="2135409"/>
                    <a:ext cx="95" cy="190"/>
                  </a:xfrm>
                  <a:custGeom>
                    <a:avLst/>
                    <a:gdLst>
                      <a:gd name="connsiteX0" fmla="*/ 95 w 95"/>
                      <a:gd name="connsiteY0" fmla="*/ 0 h 190"/>
                      <a:gd name="connsiteX1" fmla="*/ 0 w 95"/>
                      <a:gd name="connsiteY1" fmla="*/ 191 h 190"/>
                      <a:gd name="connsiteX2" fmla="*/ 95 w 95"/>
                      <a:gd name="connsiteY2" fmla="*/ 0 h 190"/>
                      <a:gd name="connsiteX3" fmla="*/ 95 w 95"/>
                      <a:gd name="connsiteY3" fmla="*/ 0 h 190"/>
                    </a:gdLst>
                    <a:ahLst/>
                    <a:cxnLst>
                      <a:cxn ang="0">
                        <a:pos x="connsiteX0" y="connsiteY0"/>
                      </a:cxn>
                      <a:cxn ang="0">
                        <a:pos x="connsiteX1" y="connsiteY1"/>
                      </a:cxn>
                      <a:cxn ang="0">
                        <a:pos x="connsiteX2" y="connsiteY2"/>
                      </a:cxn>
                      <a:cxn ang="0">
                        <a:pos x="connsiteX3" y="connsiteY3"/>
                      </a:cxn>
                    </a:cxnLst>
                    <a:rect l="l" t="t" r="r" b="b"/>
                    <a:pathLst>
                      <a:path w="95" h="190">
                        <a:moveTo>
                          <a:pt x="95" y="0"/>
                        </a:moveTo>
                        <a:cubicBezTo>
                          <a:pt x="95" y="95"/>
                          <a:pt x="95" y="95"/>
                          <a:pt x="0" y="191"/>
                        </a:cubicBezTo>
                        <a:cubicBezTo>
                          <a:pt x="95" y="191"/>
                          <a:pt x="95" y="191"/>
                          <a:pt x="95" y="0"/>
                        </a:cubicBezTo>
                        <a:cubicBezTo>
                          <a:pt x="95" y="95"/>
                          <a:pt x="95" y="95"/>
                          <a:pt x="95" y="0"/>
                        </a:cubicBezTo>
                        <a:close/>
                      </a:path>
                    </a:pathLst>
                  </a:custGeom>
                  <a:solidFill>
                    <a:srgbClr val="F0A92E"/>
                  </a:solidFill>
                  <a:ln w="9525" cap="flat">
                    <a:noFill/>
                    <a:prstDash val="solid"/>
                    <a:miter/>
                  </a:ln>
                </p:spPr>
                <p:txBody>
                  <a:bodyPr rtlCol="0" anchor="ctr"/>
                  <a:lstStyle/>
                  <a:p>
                    <a:endParaRPr lang="zh-CN" altLang="en-US"/>
                  </a:p>
                </p:txBody>
              </p:sp>
              <p:sp>
                <p:nvSpPr>
                  <p:cNvPr id="150" name="任意多边形 260">
                    <a:extLst>
                      <a:ext uri="{FF2B5EF4-FFF2-40B4-BE49-F238E27FC236}">
                        <a16:creationId xmlns:a16="http://schemas.microsoft.com/office/drawing/2014/main" id="{41C00934-965A-4374-D416-037B7C2E175F}"/>
                      </a:ext>
                    </a:extLst>
                  </p:cNvPr>
                  <p:cNvSpPr/>
                  <p:nvPr/>
                </p:nvSpPr>
                <p:spPr>
                  <a:xfrm>
                    <a:off x="7065734" y="1841087"/>
                    <a:ext cx="834586" cy="563879"/>
                  </a:xfrm>
                  <a:custGeom>
                    <a:avLst/>
                    <a:gdLst>
                      <a:gd name="connsiteX0" fmla="*/ 655707 w 834586"/>
                      <a:gd name="connsiteY0" fmla="*/ 297370 h 563879"/>
                      <a:gd name="connsiteX1" fmla="*/ 834586 w 834586"/>
                      <a:gd name="connsiteY1" fmla="*/ 26575 h 563879"/>
                      <a:gd name="connsiteX2" fmla="*/ 770769 w 834586"/>
                      <a:gd name="connsiteY2" fmla="*/ 6572 h 563879"/>
                      <a:gd name="connsiteX3" fmla="*/ 742766 w 834586"/>
                      <a:gd name="connsiteY3" fmla="*/ 0 h 563879"/>
                      <a:gd name="connsiteX4" fmla="*/ 742766 w 834586"/>
                      <a:gd name="connsiteY4" fmla="*/ 0 h 563879"/>
                      <a:gd name="connsiteX5" fmla="*/ 741337 w 834586"/>
                      <a:gd name="connsiteY5" fmla="*/ 83248 h 563879"/>
                      <a:gd name="connsiteX6" fmla="*/ 543884 w 834586"/>
                      <a:gd name="connsiteY6" fmla="*/ 278892 h 563879"/>
                      <a:gd name="connsiteX7" fmla="*/ 22866 w 834586"/>
                      <a:gd name="connsiteY7" fmla="*/ 313658 h 563879"/>
                      <a:gd name="connsiteX8" fmla="*/ 12103 w 834586"/>
                      <a:gd name="connsiteY8" fmla="*/ 358997 h 563879"/>
                      <a:gd name="connsiteX9" fmla="*/ 8293 w 834586"/>
                      <a:gd name="connsiteY9" fmla="*/ 380809 h 563879"/>
                      <a:gd name="connsiteX10" fmla="*/ 3626 w 834586"/>
                      <a:gd name="connsiteY10" fmla="*/ 417195 h 563879"/>
                      <a:gd name="connsiteX11" fmla="*/ 2102 w 834586"/>
                      <a:gd name="connsiteY11" fmla="*/ 435483 h 563879"/>
                      <a:gd name="connsiteX12" fmla="*/ 292 w 834586"/>
                      <a:gd name="connsiteY12" fmla="*/ 472154 h 563879"/>
                      <a:gd name="connsiteX13" fmla="*/ 6 w 834586"/>
                      <a:gd name="connsiteY13" fmla="*/ 490538 h 563879"/>
                      <a:gd name="connsiteX14" fmla="*/ 2768 w 834586"/>
                      <a:gd name="connsiteY14" fmla="*/ 563880 h 563879"/>
                      <a:gd name="connsiteX15" fmla="*/ 35915 w 834586"/>
                      <a:gd name="connsiteY15" fmla="*/ 555022 h 563879"/>
                      <a:gd name="connsiteX16" fmla="*/ 68015 w 834586"/>
                      <a:gd name="connsiteY16" fmla="*/ 549783 h 563879"/>
                      <a:gd name="connsiteX17" fmla="*/ 311093 w 834586"/>
                      <a:gd name="connsiteY17" fmla="*/ 503968 h 563879"/>
                      <a:gd name="connsiteX18" fmla="*/ 399389 w 834586"/>
                      <a:gd name="connsiteY18" fmla="*/ 457390 h 563879"/>
                      <a:gd name="connsiteX19" fmla="*/ 655707 w 834586"/>
                      <a:gd name="connsiteY19" fmla="*/ 297370 h 56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4586" h="563879">
                        <a:moveTo>
                          <a:pt x="655707" y="297370"/>
                        </a:moveTo>
                        <a:cubicBezTo>
                          <a:pt x="743527" y="230981"/>
                          <a:pt x="815918" y="136779"/>
                          <a:pt x="834586" y="26575"/>
                        </a:cubicBezTo>
                        <a:cubicBezTo>
                          <a:pt x="813917" y="18859"/>
                          <a:pt x="792581" y="12192"/>
                          <a:pt x="770769" y="6572"/>
                        </a:cubicBezTo>
                        <a:cubicBezTo>
                          <a:pt x="761530" y="4191"/>
                          <a:pt x="752195" y="2000"/>
                          <a:pt x="742766" y="0"/>
                        </a:cubicBezTo>
                        <a:cubicBezTo>
                          <a:pt x="742766" y="0"/>
                          <a:pt x="742766" y="0"/>
                          <a:pt x="742766" y="0"/>
                        </a:cubicBezTo>
                        <a:cubicBezTo>
                          <a:pt x="748481" y="26479"/>
                          <a:pt x="748481" y="54388"/>
                          <a:pt x="741337" y="83248"/>
                        </a:cubicBezTo>
                        <a:cubicBezTo>
                          <a:pt x="717810" y="177737"/>
                          <a:pt x="629037" y="242221"/>
                          <a:pt x="543884" y="278892"/>
                        </a:cubicBezTo>
                        <a:cubicBezTo>
                          <a:pt x="383006" y="348139"/>
                          <a:pt x="195364" y="339757"/>
                          <a:pt x="22866" y="313658"/>
                        </a:cubicBezTo>
                        <a:cubicBezTo>
                          <a:pt x="18675" y="328613"/>
                          <a:pt x="15056" y="343757"/>
                          <a:pt x="12103" y="358997"/>
                        </a:cubicBezTo>
                        <a:cubicBezTo>
                          <a:pt x="10674" y="366236"/>
                          <a:pt x="9436" y="373475"/>
                          <a:pt x="8293" y="380809"/>
                        </a:cubicBezTo>
                        <a:cubicBezTo>
                          <a:pt x="6388" y="392906"/>
                          <a:pt x="4864" y="405003"/>
                          <a:pt x="3626" y="417195"/>
                        </a:cubicBezTo>
                        <a:cubicBezTo>
                          <a:pt x="3054" y="423291"/>
                          <a:pt x="2483" y="429387"/>
                          <a:pt x="2102" y="435483"/>
                        </a:cubicBezTo>
                        <a:cubicBezTo>
                          <a:pt x="1244" y="447675"/>
                          <a:pt x="673" y="459867"/>
                          <a:pt x="292" y="472154"/>
                        </a:cubicBezTo>
                        <a:cubicBezTo>
                          <a:pt x="101" y="478250"/>
                          <a:pt x="101" y="484346"/>
                          <a:pt x="6" y="490538"/>
                        </a:cubicBezTo>
                        <a:cubicBezTo>
                          <a:pt x="-89" y="515017"/>
                          <a:pt x="959" y="539496"/>
                          <a:pt x="2768" y="563880"/>
                        </a:cubicBezTo>
                        <a:lnTo>
                          <a:pt x="35915" y="555022"/>
                        </a:lnTo>
                        <a:cubicBezTo>
                          <a:pt x="46583" y="553307"/>
                          <a:pt x="57251" y="551593"/>
                          <a:pt x="68015" y="549783"/>
                        </a:cubicBezTo>
                        <a:cubicBezTo>
                          <a:pt x="149453" y="536448"/>
                          <a:pt x="230892" y="522065"/>
                          <a:pt x="311093" y="503968"/>
                        </a:cubicBezTo>
                        <a:cubicBezTo>
                          <a:pt x="340906" y="489109"/>
                          <a:pt x="370243" y="473392"/>
                          <a:pt x="399389" y="457390"/>
                        </a:cubicBezTo>
                        <a:cubicBezTo>
                          <a:pt x="487210" y="408718"/>
                          <a:pt x="575602" y="357950"/>
                          <a:pt x="655707" y="297370"/>
                        </a:cubicBezTo>
                        <a:close/>
                      </a:path>
                    </a:pathLst>
                  </a:custGeom>
                  <a:solidFill>
                    <a:srgbClr val="F0A92E"/>
                  </a:solidFill>
                  <a:ln w="9525" cap="flat">
                    <a:noFill/>
                    <a:prstDash val="solid"/>
                    <a:miter/>
                  </a:ln>
                </p:spPr>
                <p:txBody>
                  <a:bodyPr rtlCol="0" anchor="ctr"/>
                  <a:lstStyle/>
                  <a:p>
                    <a:endParaRPr lang="zh-CN" altLang="en-US"/>
                  </a:p>
                </p:txBody>
              </p:sp>
              <p:sp>
                <p:nvSpPr>
                  <p:cNvPr id="151" name="任意多边形 261">
                    <a:extLst>
                      <a:ext uri="{FF2B5EF4-FFF2-40B4-BE49-F238E27FC236}">
                        <a16:creationId xmlns:a16="http://schemas.microsoft.com/office/drawing/2014/main" id="{B5CB4ABA-9DD3-5302-845F-704FAC811AD2}"/>
                      </a:ext>
                    </a:extLst>
                  </p:cNvPr>
                  <p:cNvSpPr/>
                  <p:nvPr/>
                </p:nvSpPr>
                <p:spPr>
                  <a:xfrm>
                    <a:off x="7201185" y="1928336"/>
                    <a:ext cx="28289" cy="26669"/>
                  </a:xfrm>
                  <a:custGeom>
                    <a:avLst/>
                    <a:gdLst>
                      <a:gd name="connsiteX0" fmla="*/ 28289 w 28289"/>
                      <a:gd name="connsiteY0" fmla="*/ 0 h 26669"/>
                      <a:gd name="connsiteX1" fmla="*/ 0 w 28289"/>
                      <a:gd name="connsiteY1" fmla="*/ 26670 h 26669"/>
                      <a:gd name="connsiteX2" fmla="*/ 14383 w 28289"/>
                      <a:gd name="connsiteY2" fmla="*/ 12478 h 26669"/>
                      <a:gd name="connsiteX3" fmla="*/ 28289 w 28289"/>
                      <a:gd name="connsiteY3" fmla="*/ 0 h 26669"/>
                    </a:gdLst>
                    <a:ahLst/>
                    <a:cxnLst>
                      <a:cxn ang="0">
                        <a:pos x="connsiteX0" y="connsiteY0"/>
                      </a:cxn>
                      <a:cxn ang="0">
                        <a:pos x="connsiteX1" y="connsiteY1"/>
                      </a:cxn>
                      <a:cxn ang="0">
                        <a:pos x="connsiteX2" y="connsiteY2"/>
                      </a:cxn>
                      <a:cxn ang="0">
                        <a:pos x="connsiteX3" y="connsiteY3"/>
                      </a:cxn>
                    </a:cxnLst>
                    <a:rect l="l" t="t" r="r" b="b"/>
                    <a:pathLst>
                      <a:path w="28289" h="26669">
                        <a:moveTo>
                          <a:pt x="28289" y="0"/>
                        </a:moveTo>
                        <a:cubicBezTo>
                          <a:pt x="18383" y="8477"/>
                          <a:pt x="8954" y="17431"/>
                          <a:pt x="0" y="26670"/>
                        </a:cubicBezTo>
                        <a:cubicBezTo>
                          <a:pt x="4667" y="21812"/>
                          <a:pt x="9430" y="17145"/>
                          <a:pt x="14383" y="12478"/>
                        </a:cubicBezTo>
                        <a:cubicBezTo>
                          <a:pt x="18860" y="8287"/>
                          <a:pt x="23527" y="4096"/>
                          <a:pt x="28289" y="0"/>
                        </a:cubicBezTo>
                        <a:close/>
                      </a:path>
                    </a:pathLst>
                  </a:custGeom>
                  <a:solidFill>
                    <a:srgbClr val="F0A92E"/>
                  </a:solidFill>
                  <a:ln w="9525" cap="flat">
                    <a:noFill/>
                    <a:prstDash val="solid"/>
                    <a:miter/>
                  </a:ln>
                </p:spPr>
                <p:txBody>
                  <a:bodyPr rtlCol="0" anchor="ctr"/>
                  <a:lstStyle/>
                  <a:p>
                    <a:endParaRPr lang="zh-CN" altLang="en-US"/>
                  </a:p>
                </p:txBody>
              </p:sp>
              <p:sp>
                <p:nvSpPr>
                  <p:cNvPr id="152" name="任意多边形 262">
                    <a:extLst>
                      <a:ext uri="{FF2B5EF4-FFF2-40B4-BE49-F238E27FC236}">
                        <a16:creationId xmlns:a16="http://schemas.microsoft.com/office/drawing/2014/main" id="{29268DAA-20B3-C5A1-4320-A9B1B428DA2E}"/>
                      </a:ext>
                    </a:extLst>
                  </p:cNvPr>
                  <p:cNvSpPr/>
                  <p:nvPr/>
                </p:nvSpPr>
                <p:spPr>
                  <a:xfrm>
                    <a:off x="7215568" y="1816869"/>
                    <a:ext cx="472598" cy="166331"/>
                  </a:xfrm>
                  <a:custGeom>
                    <a:avLst/>
                    <a:gdLst>
                      <a:gd name="connsiteX0" fmla="*/ 145637 w 472598"/>
                      <a:gd name="connsiteY0" fmla="*/ 147757 h 166331"/>
                      <a:gd name="connsiteX1" fmla="*/ 279463 w 472598"/>
                      <a:gd name="connsiteY1" fmla="*/ 164045 h 166331"/>
                      <a:gd name="connsiteX2" fmla="*/ 406908 w 472598"/>
                      <a:gd name="connsiteY2" fmla="*/ 155187 h 166331"/>
                      <a:gd name="connsiteX3" fmla="*/ 469582 w 472598"/>
                      <a:gd name="connsiteY3" fmla="*/ 84606 h 166331"/>
                      <a:gd name="connsiteX4" fmla="*/ 468630 w 472598"/>
                      <a:gd name="connsiteY4" fmla="*/ 4977 h 166331"/>
                      <a:gd name="connsiteX5" fmla="*/ 443389 w 472598"/>
                      <a:gd name="connsiteY5" fmla="*/ 2787 h 166331"/>
                      <a:gd name="connsiteX6" fmla="*/ 442436 w 472598"/>
                      <a:gd name="connsiteY6" fmla="*/ 2691 h 166331"/>
                      <a:gd name="connsiteX7" fmla="*/ 416052 w 472598"/>
                      <a:gd name="connsiteY7" fmla="*/ 1072 h 166331"/>
                      <a:gd name="connsiteX8" fmla="*/ 407098 w 472598"/>
                      <a:gd name="connsiteY8" fmla="*/ 786 h 166331"/>
                      <a:gd name="connsiteX9" fmla="*/ 397955 w 472598"/>
                      <a:gd name="connsiteY9" fmla="*/ 501 h 166331"/>
                      <a:gd name="connsiteX10" fmla="*/ 361283 w 472598"/>
                      <a:gd name="connsiteY10" fmla="*/ 24 h 166331"/>
                      <a:gd name="connsiteX11" fmla="*/ 336709 w 472598"/>
                      <a:gd name="connsiteY11" fmla="*/ 596 h 166331"/>
                      <a:gd name="connsiteX12" fmla="*/ 329565 w 472598"/>
                      <a:gd name="connsiteY12" fmla="*/ 882 h 166331"/>
                      <a:gd name="connsiteX13" fmla="*/ 311372 w 472598"/>
                      <a:gd name="connsiteY13" fmla="*/ 1929 h 166331"/>
                      <a:gd name="connsiteX14" fmla="*/ 306800 w 472598"/>
                      <a:gd name="connsiteY14" fmla="*/ 2215 h 166331"/>
                      <a:gd name="connsiteX15" fmla="*/ 304133 w 472598"/>
                      <a:gd name="connsiteY15" fmla="*/ 2501 h 166331"/>
                      <a:gd name="connsiteX16" fmla="*/ 279749 w 472598"/>
                      <a:gd name="connsiteY16" fmla="*/ 4787 h 166331"/>
                      <a:gd name="connsiteX17" fmla="*/ 226600 w 472598"/>
                      <a:gd name="connsiteY17" fmla="*/ 12883 h 166331"/>
                      <a:gd name="connsiteX18" fmla="*/ 174974 w 472598"/>
                      <a:gd name="connsiteY18" fmla="*/ 25456 h 166331"/>
                      <a:gd name="connsiteX19" fmla="*/ 125444 w 472598"/>
                      <a:gd name="connsiteY19" fmla="*/ 42982 h 166331"/>
                      <a:gd name="connsiteX20" fmla="*/ 78486 w 472598"/>
                      <a:gd name="connsiteY20" fmla="*/ 65937 h 166331"/>
                      <a:gd name="connsiteX21" fmla="*/ 61341 w 472598"/>
                      <a:gd name="connsiteY21" fmla="*/ 76224 h 166331"/>
                      <a:gd name="connsiteX22" fmla="*/ 13906 w 472598"/>
                      <a:gd name="connsiteY22" fmla="*/ 111467 h 166331"/>
                      <a:gd name="connsiteX23" fmla="*/ 0 w 472598"/>
                      <a:gd name="connsiteY23" fmla="*/ 124040 h 166331"/>
                      <a:gd name="connsiteX24" fmla="*/ 145637 w 472598"/>
                      <a:gd name="connsiteY24" fmla="*/ 147757 h 16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2598" h="166331">
                        <a:moveTo>
                          <a:pt x="145637" y="147757"/>
                        </a:moveTo>
                        <a:cubicBezTo>
                          <a:pt x="190119" y="154329"/>
                          <a:pt x="234696" y="160330"/>
                          <a:pt x="279463" y="164045"/>
                        </a:cubicBezTo>
                        <a:cubicBezTo>
                          <a:pt x="321850" y="167569"/>
                          <a:pt x="366046" y="168617"/>
                          <a:pt x="406908" y="155187"/>
                        </a:cubicBezTo>
                        <a:cubicBezTo>
                          <a:pt x="441007" y="143947"/>
                          <a:pt x="462534" y="119754"/>
                          <a:pt x="469582" y="84606"/>
                        </a:cubicBezTo>
                        <a:cubicBezTo>
                          <a:pt x="474726" y="58603"/>
                          <a:pt x="472535" y="31362"/>
                          <a:pt x="468630" y="4977"/>
                        </a:cubicBezTo>
                        <a:cubicBezTo>
                          <a:pt x="460248" y="4120"/>
                          <a:pt x="451866" y="3453"/>
                          <a:pt x="443389" y="2787"/>
                        </a:cubicBezTo>
                        <a:cubicBezTo>
                          <a:pt x="443103" y="2787"/>
                          <a:pt x="442722" y="2787"/>
                          <a:pt x="442436" y="2691"/>
                        </a:cubicBezTo>
                        <a:cubicBezTo>
                          <a:pt x="433673" y="2025"/>
                          <a:pt x="424910" y="1453"/>
                          <a:pt x="416052" y="1072"/>
                        </a:cubicBezTo>
                        <a:cubicBezTo>
                          <a:pt x="413099" y="882"/>
                          <a:pt x="410051" y="882"/>
                          <a:pt x="407098" y="786"/>
                        </a:cubicBezTo>
                        <a:cubicBezTo>
                          <a:pt x="404050" y="691"/>
                          <a:pt x="401003" y="596"/>
                          <a:pt x="397955" y="501"/>
                        </a:cubicBezTo>
                        <a:cubicBezTo>
                          <a:pt x="385763" y="120"/>
                          <a:pt x="373475" y="-71"/>
                          <a:pt x="361283" y="24"/>
                        </a:cubicBezTo>
                        <a:cubicBezTo>
                          <a:pt x="353092" y="120"/>
                          <a:pt x="344900" y="310"/>
                          <a:pt x="336709" y="596"/>
                        </a:cubicBezTo>
                        <a:cubicBezTo>
                          <a:pt x="334328" y="691"/>
                          <a:pt x="331946" y="786"/>
                          <a:pt x="329565" y="882"/>
                        </a:cubicBezTo>
                        <a:cubicBezTo>
                          <a:pt x="323469" y="1167"/>
                          <a:pt x="317468" y="1548"/>
                          <a:pt x="311372" y="1929"/>
                        </a:cubicBezTo>
                        <a:cubicBezTo>
                          <a:pt x="309848" y="2025"/>
                          <a:pt x="308324" y="2120"/>
                          <a:pt x="306800" y="2215"/>
                        </a:cubicBezTo>
                        <a:cubicBezTo>
                          <a:pt x="305943" y="2310"/>
                          <a:pt x="305086" y="2406"/>
                          <a:pt x="304133" y="2501"/>
                        </a:cubicBezTo>
                        <a:cubicBezTo>
                          <a:pt x="295942" y="3168"/>
                          <a:pt x="287846" y="3834"/>
                          <a:pt x="279749" y="4787"/>
                        </a:cubicBezTo>
                        <a:cubicBezTo>
                          <a:pt x="261842" y="6787"/>
                          <a:pt x="244030" y="9454"/>
                          <a:pt x="226600" y="12883"/>
                        </a:cubicBezTo>
                        <a:cubicBezTo>
                          <a:pt x="209074" y="16312"/>
                          <a:pt x="191833" y="20503"/>
                          <a:pt x="174974" y="25456"/>
                        </a:cubicBezTo>
                        <a:cubicBezTo>
                          <a:pt x="158115" y="30504"/>
                          <a:pt x="141541" y="36315"/>
                          <a:pt x="125444" y="42982"/>
                        </a:cubicBezTo>
                        <a:cubicBezTo>
                          <a:pt x="109347" y="49745"/>
                          <a:pt x="93631" y="57365"/>
                          <a:pt x="78486" y="65937"/>
                        </a:cubicBezTo>
                        <a:cubicBezTo>
                          <a:pt x="72676" y="69271"/>
                          <a:pt x="66961" y="72700"/>
                          <a:pt x="61341" y="76224"/>
                        </a:cubicBezTo>
                        <a:cubicBezTo>
                          <a:pt x="44482" y="86892"/>
                          <a:pt x="28670" y="98703"/>
                          <a:pt x="13906" y="111467"/>
                        </a:cubicBezTo>
                        <a:cubicBezTo>
                          <a:pt x="9144" y="115563"/>
                          <a:pt x="4572" y="119754"/>
                          <a:pt x="0" y="124040"/>
                        </a:cubicBezTo>
                        <a:cubicBezTo>
                          <a:pt x="48482" y="132327"/>
                          <a:pt x="96964" y="140518"/>
                          <a:pt x="145637" y="147757"/>
                        </a:cubicBezTo>
                        <a:close/>
                      </a:path>
                    </a:pathLst>
                  </a:custGeom>
                  <a:solidFill>
                    <a:srgbClr val="F8D129"/>
                  </a:solidFill>
                  <a:ln w="9525" cap="flat">
                    <a:noFill/>
                    <a:prstDash val="solid"/>
                    <a:miter/>
                  </a:ln>
                </p:spPr>
                <p:txBody>
                  <a:bodyPr rtlCol="0" anchor="ctr"/>
                  <a:lstStyle/>
                  <a:p>
                    <a:endParaRPr lang="zh-CN" altLang="en-US"/>
                  </a:p>
                </p:txBody>
              </p:sp>
              <p:sp>
                <p:nvSpPr>
                  <p:cNvPr id="153" name="任意多边形 263">
                    <a:extLst>
                      <a:ext uri="{FF2B5EF4-FFF2-40B4-BE49-F238E27FC236}">
                        <a16:creationId xmlns:a16="http://schemas.microsoft.com/office/drawing/2014/main" id="{4ABBBE96-62C3-9017-F6C3-D809F08129CD}"/>
                      </a:ext>
                    </a:extLst>
                  </p:cNvPr>
                  <p:cNvSpPr/>
                  <p:nvPr/>
                </p:nvSpPr>
                <p:spPr>
                  <a:xfrm>
                    <a:off x="7088695" y="1825466"/>
                    <a:ext cx="723926" cy="348298"/>
                  </a:xfrm>
                  <a:custGeom>
                    <a:avLst/>
                    <a:gdLst>
                      <a:gd name="connsiteX0" fmla="*/ 520922 w 723926"/>
                      <a:gd name="connsiteY0" fmla="*/ 294513 h 348298"/>
                      <a:gd name="connsiteX1" fmla="*/ 718376 w 723926"/>
                      <a:gd name="connsiteY1" fmla="*/ 98869 h 348298"/>
                      <a:gd name="connsiteX2" fmla="*/ 719804 w 723926"/>
                      <a:gd name="connsiteY2" fmla="*/ 15621 h 348298"/>
                      <a:gd name="connsiteX3" fmla="*/ 719804 w 723926"/>
                      <a:gd name="connsiteY3" fmla="*/ 15621 h 348298"/>
                      <a:gd name="connsiteX4" fmla="*/ 719804 w 723926"/>
                      <a:gd name="connsiteY4" fmla="*/ 15621 h 348298"/>
                      <a:gd name="connsiteX5" fmla="*/ 696658 w 723926"/>
                      <a:gd name="connsiteY5" fmla="*/ 10859 h 348298"/>
                      <a:gd name="connsiteX6" fmla="*/ 695515 w 723926"/>
                      <a:gd name="connsiteY6" fmla="*/ 10668 h 348298"/>
                      <a:gd name="connsiteX7" fmla="*/ 673989 w 723926"/>
                      <a:gd name="connsiteY7" fmla="*/ 6858 h 348298"/>
                      <a:gd name="connsiteX8" fmla="*/ 671131 w 723926"/>
                      <a:gd name="connsiteY8" fmla="*/ 6382 h 348298"/>
                      <a:gd name="connsiteX9" fmla="*/ 651224 w 723926"/>
                      <a:gd name="connsiteY9" fmla="*/ 3334 h 348298"/>
                      <a:gd name="connsiteX10" fmla="*/ 647319 w 723926"/>
                      <a:gd name="connsiteY10" fmla="*/ 2762 h 348298"/>
                      <a:gd name="connsiteX11" fmla="*/ 626555 w 723926"/>
                      <a:gd name="connsiteY11" fmla="*/ 0 h 348298"/>
                      <a:gd name="connsiteX12" fmla="*/ 623602 w 723926"/>
                      <a:gd name="connsiteY12" fmla="*/ 93821 h 348298"/>
                      <a:gd name="connsiteX13" fmla="*/ 406337 w 723926"/>
                      <a:gd name="connsiteY13" fmla="*/ 186023 h 348298"/>
                      <a:gd name="connsiteX14" fmla="*/ 110680 w 723926"/>
                      <a:gd name="connsiteY14" fmla="*/ 143542 h 348298"/>
                      <a:gd name="connsiteX15" fmla="*/ 103061 w 723926"/>
                      <a:gd name="connsiteY15" fmla="*/ 139732 h 348298"/>
                      <a:gd name="connsiteX16" fmla="*/ 99251 w 723926"/>
                      <a:gd name="connsiteY16" fmla="*/ 143828 h 348298"/>
                      <a:gd name="connsiteX17" fmla="*/ 75152 w 723926"/>
                      <a:gd name="connsiteY17" fmla="*/ 173641 h 348298"/>
                      <a:gd name="connsiteX18" fmla="*/ 53816 w 723926"/>
                      <a:gd name="connsiteY18" fmla="*/ 205168 h 348298"/>
                      <a:gd name="connsiteX19" fmla="*/ 44196 w 723926"/>
                      <a:gd name="connsiteY19" fmla="*/ 221456 h 348298"/>
                      <a:gd name="connsiteX20" fmla="*/ 41243 w 723926"/>
                      <a:gd name="connsiteY20" fmla="*/ 226981 h 348298"/>
                      <a:gd name="connsiteX21" fmla="*/ 38290 w 723926"/>
                      <a:gd name="connsiteY21" fmla="*/ 232505 h 348298"/>
                      <a:gd name="connsiteX22" fmla="*/ 35338 w 723926"/>
                      <a:gd name="connsiteY22" fmla="*/ 238030 h 348298"/>
                      <a:gd name="connsiteX23" fmla="*/ 24574 w 723926"/>
                      <a:gd name="connsiteY23" fmla="*/ 260699 h 348298"/>
                      <a:gd name="connsiteX24" fmla="*/ 22098 w 723926"/>
                      <a:gd name="connsiteY24" fmla="*/ 266414 h 348298"/>
                      <a:gd name="connsiteX25" fmla="*/ 12763 w 723926"/>
                      <a:gd name="connsiteY25" fmla="*/ 289465 h 348298"/>
                      <a:gd name="connsiteX26" fmla="*/ 6001 w 723926"/>
                      <a:gd name="connsiteY26" fmla="*/ 308991 h 348298"/>
                      <a:gd name="connsiteX27" fmla="*/ 6001 w 723926"/>
                      <a:gd name="connsiteY27" fmla="*/ 308991 h 348298"/>
                      <a:gd name="connsiteX28" fmla="*/ 5715 w 723926"/>
                      <a:gd name="connsiteY28" fmla="*/ 309944 h 348298"/>
                      <a:gd name="connsiteX29" fmla="*/ 5715 w 723926"/>
                      <a:gd name="connsiteY29" fmla="*/ 310039 h 348298"/>
                      <a:gd name="connsiteX30" fmla="*/ 5715 w 723926"/>
                      <a:gd name="connsiteY30" fmla="*/ 310134 h 348298"/>
                      <a:gd name="connsiteX31" fmla="*/ 0 w 723926"/>
                      <a:gd name="connsiteY31" fmla="*/ 329184 h 348298"/>
                      <a:gd name="connsiteX32" fmla="*/ 0 w 723926"/>
                      <a:gd name="connsiteY32" fmla="*/ 329184 h 348298"/>
                      <a:gd name="connsiteX33" fmla="*/ 520922 w 723926"/>
                      <a:gd name="connsiteY33" fmla="*/ 294513 h 34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3926" h="348298">
                        <a:moveTo>
                          <a:pt x="520922" y="294513"/>
                        </a:moveTo>
                        <a:cubicBezTo>
                          <a:pt x="606076" y="257842"/>
                          <a:pt x="694849" y="193358"/>
                          <a:pt x="718376" y="98869"/>
                        </a:cubicBezTo>
                        <a:cubicBezTo>
                          <a:pt x="725519" y="70009"/>
                          <a:pt x="725519" y="42101"/>
                          <a:pt x="719804" y="15621"/>
                        </a:cubicBezTo>
                        <a:lnTo>
                          <a:pt x="719804" y="15621"/>
                        </a:lnTo>
                        <a:cubicBezTo>
                          <a:pt x="719804" y="15621"/>
                          <a:pt x="719804" y="15621"/>
                          <a:pt x="719804" y="15621"/>
                        </a:cubicBezTo>
                        <a:cubicBezTo>
                          <a:pt x="712089" y="13907"/>
                          <a:pt x="704374" y="12383"/>
                          <a:pt x="696658" y="10859"/>
                        </a:cubicBezTo>
                        <a:cubicBezTo>
                          <a:pt x="696278" y="10763"/>
                          <a:pt x="695897" y="10668"/>
                          <a:pt x="695515" y="10668"/>
                        </a:cubicBezTo>
                        <a:cubicBezTo>
                          <a:pt x="688372" y="9334"/>
                          <a:pt x="681133" y="8001"/>
                          <a:pt x="673989" y="6858"/>
                        </a:cubicBezTo>
                        <a:cubicBezTo>
                          <a:pt x="673037" y="6668"/>
                          <a:pt x="672084" y="6572"/>
                          <a:pt x="671131" y="6382"/>
                        </a:cubicBezTo>
                        <a:cubicBezTo>
                          <a:pt x="664464" y="5334"/>
                          <a:pt x="657892" y="4286"/>
                          <a:pt x="651224" y="3334"/>
                        </a:cubicBezTo>
                        <a:cubicBezTo>
                          <a:pt x="649891" y="3143"/>
                          <a:pt x="648557" y="2953"/>
                          <a:pt x="647319" y="2762"/>
                        </a:cubicBezTo>
                        <a:cubicBezTo>
                          <a:pt x="640366" y="1810"/>
                          <a:pt x="633508" y="857"/>
                          <a:pt x="626555" y="0"/>
                        </a:cubicBezTo>
                        <a:cubicBezTo>
                          <a:pt x="630650" y="31337"/>
                          <a:pt x="631984" y="63437"/>
                          <a:pt x="623602" y="93821"/>
                        </a:cubicBezTo>
                        <a:cubicBezTo>
                          <a:pt x="597789" y="187642"/>
                          <a:pt x="486632" y="192786"/>
                          <a:pt x="406337" y="186023"/>
                        </a:cubicBezTo>
                        <a:cubicBezTo>
                          <a:pt x="307181" y="177737"/>
                          <a:pt x="208693" y="160306"/>
                          <a:pt x="110680" y="143542"/>
                        </a:cubicBezTo>
                        <a:cubicBezTo>
                          <a:pt x="107347" y="142970"/>
                          <a:pt x="104870" y="141637"/>
                          <a:pt x="103061" y="139732"/>
                        </a:cubicBezTo>
                        <a:cubicBezTo>
                          <a:pt x="101822" y="141065"/>
                          <a:pt x="100489" y="142399"/>
                          <a:pt x="99251" y="143828"/>
                        </a:cubicBezTo>
                        <a:cubicBezTo>
                          <a:pt x="90773" y="153448"/>
                          <a:pt x="82677" y="163449"/>
                          <a:pt x="75152" y="173641"/>
                        </a:cubicBezTo>
                        <a:cubicBezTo>
                          <a:pt x="67532" y="183928"/>
                          <a:pt x="60484" y="194405"/>
                          <a:pt x="53816" y="205168"/>
                        </a:cubicBezTo>
                        <a:cubicBezTo>
                          <a:pt x="50482" y="210598"/>
                          <a:pt x="47244" y="216027"/>
                          <a:pt x="44196" y="221456"/>
                        </a:cubicBezTo>
                        <a:cubicBezTo>
                          <a:pt x="43148" y="223266"/>
                          <a:pt x="42196" y="225171"/>
                          <a:pt x="41243" y="226981"/>
                        </a:cubicBezTo>
                        <a:cubicBezTo>
                          <a:pt x="40196" y="228790"/>
                          <a:pt x="39243" y="230696"/>
                          <a:pt x="38290" y="232505"/>
                        </a:cubicBezTo>
                        <a:cubicBezTo>
                          <a:pt x="37338" y="234315"/>
                          <a:pt x="36290" y="236125"/>
                          <a:pt x="35338" y="238030"/>
                        </a:cubicBezTo>
                        <a:cubicBezTo>
                          <a:pt x="31528" y="245459"/>
                          <a:pt x="28004" y="253079"/>
                          <a:pt x="24574" y="260699"/>
                        </a:cubicBezTo>
                        <a:cubicBezTo>
                          <a:pt x="23717" y="262604"/>
                          <a:pt x="22860" y="264509"/>
                          <a:pt x="22098" y="266414"/>
                        </a:cubicBezTo>
                        <a:cubicBezTo>
                          <a:pt x="18860" y="274034"/>
                          <a:pt x="15621" y="281750"/>
                          <a:pt x="12763" y="289465"/>
                        </a:cubicBezTo>
                        <a:cubicBezTo>
                          <a:pt x="10382" y="295942"/>
                          <a:pt x="8096" y="302514"/>
                          <a:pt x="6001" y="308991"/>
                        </a:cubicBezTo>
                        <a:cubicBezTo>
                          <a:pt x="6001" y="308991"/>
                          <a:pt x="6001" y="308991"/>
                          <a:pt x="6001" y="308991"/>
                        </a:cubicBezTo>
                        <a:cubicBezTo>
                          <a:pt x="5905" y="309277"/>
                          <a:pt x="5810" y="309563"/>
                          <a:pt x="5715" y="309944"/>
                        </a:cubicBezTo>
                        <a:cubicBezTo>
                          <a:pt x="5715" y="309944"/>
                          <a:pt x="5715" y="309944"/>
                          <a:pt x="5715" y="310039"/>
                        </a:cubicBezTo>
                        <a:cubicBezTo>
                          <a:pt x="5715" y="310039"/>
                          <a:pt x="5715" y="310134"/>
                          <a:pt x="5715" y="310134"/>
                        </a:cubicBezTo>
                        <a:cubicBezTo>
                          <a:pt x="3715" y="316421"/>
                          <a:pt x="1810" y="322802"/>
                          <a:pt x="0" y="329184"/>
                        </a:cubicBezTo>
                        <a:cubicBezTo>
                          <a:pt x="0" y="329184"/>
                          <a:pt x="0" y="329184"/>
                          <a:pt x="0" y="329184"/>
                        </a:cubicBezTo>
                        <a:cubicBezTo>
                          <a:pt x="172498" y="355282"/>
                          <a:pt x="360140" y="363760"/>
                          <a:pt x="520922" y="294513"/>
                        </a:cubicBezTo>
                        <a:close/>
                      </a:path>
                    </a:pathLst>
                  </a:custGeom>
                  <a:solidFill>
                    <a:srgbClr val="F8D129"/>
                  </a:solidFill>
                  <a:ln w="9525" cap="flat">
                    <a:noFill/>
                    <a:prstDash val="solid"/>
                    <a:miter/>
                  </a:ln>
                </p:spPr>
                <p:txBody>
                  <a:bodyPr rtlCol="0" anchor="ctr"/>
                  <a:lstStyle/>
                  <a:p>
                    <a:endParaRPr lang="zh-CN" altLang="en-US"/>
                  </a:p>
                </p:txBody>
              </p:sp>
              <p:sp>
                <p:nvSpPr>
                  <p:cNvPr id="154" name="任意多边形 264">
                    <a:extLst>
                      <a:ext uri="{FF2B5EF4-FFF2-40B4-BE49-F238E27FC236}">
                        <a16:creationId xmlns:a16="http://schemas.microsoft.com/office/drawing/2014/main" id="{7CF5F5A5-17B6-4026-F553-0FD27D0FF987}"/>
                      </a:ext>
                    </a:extLst>
                  </p:cNvPr>
                  <p:cNvSpPr/>
                  <p:nvPr/>
                </p:nvSpPr>
                <p:spPr>
                  <a:xfrm>
                    <a:off x="7110793" y="2086165"/>
                    <a:ext cx="2476" cy="5714"/>
                  </a:xfrm>
                  <a:custGeom>
                    <a:avLst/>
                    <a:gdLst>
                      <a:gd name="connsiteX0" fmla="*/ 0 w 2476"/>
                      <a:gd name="connsiteY0" fmla="*/ 5715 h 5714"/>
                      <a:gd name="connsiteX1" fmla="*/ 2476 w 2476"/>
                      <a:gd name="connsiteY1" fmla="*/ 0 h 5714"/>
                    </a:gdLst>
                    <a:ahLst/>
                    <a:cxnLst>
                      <a:cxn ang="0">
                        <a:pos x="connsiteX0" y="connsiteY0"/>
                      </a:cxn>
                      <a:cxn ang="0">
                        <a:pos x="connsiteX1" y="connsiteY1"/>
                      </a:cxn>
                    </a:cxnLst>
                    <a:rect l="l" t="t" r="r" b="b"/>
                    <a:pathLst>
                      <a:path w="2476" h="5714">
                        <a:moveTo>
                          <a:pt x="0" y="5715"/>
                        </a:moveTo>
                        <a:cubicBezTo>
                          <a:pt x="857" y="3810"/>
                          <a:pt x="1619" y="1905"/>
                          <a:pt x="2476" y="0"/>
                        </a:cubicBezTo>
                      </a:path>
                    </a:pathLst>
                  </a:custGeom>
                  <a:noFill/>
                  <a:ln w="0" cap="rnd">
                    <a:solidFill>
                      <a:srgbClr val="F8D129"/>
                    </a:solidFill>
                    <a:prstDash val="solid"/>
                    <a:round/>
                  </a:ln>
                </p:spPr>
                <p:txBody>
                  <a:bodyPr rtlCol="0" anchor="ctr"/>
                  <a:lstStyle/>
                  <a:p>
                    <a:endParaRPr lang="zh-CN" altLang="en-US"/>
                  </a:p>
                </p:txBody>
              </p:sp>
              <p:sp>
                <p:nvSpPr>
                  <p:cNvPr id="155" name="任意多边形 265">
                    <a:extLst>
                      <a:ext uri="{FF2B5EF4-FFF2-40B4-BE49-F238E27FC236}">
                        <a16:creationId xmlns:a16="http://schemas.microsoft.com/office/drawing/2014/main" id="{4AA5B4A4-0C42-9AC9-818C-71EFA5602C33}"/>
                      </a:ext>
                    </a:extLst>
                  </p:cNvPr>
                  <p:cNvSpPr/>
                  <p:nvPr/>
                </p:nvSpPr>
                <p:spPr>
                  <a:xfrm>
                    <a:off x="7191756" y="1821942"/>
                    <a:ext cx="526716" cy="191499"/>
                  </a:xfrm>
                  <a:custGeom>
                    <a:avLst/>
                    <a:gdLst>
                      <a:gd name="connsiteX0" fmla="*/ 303276 w 526716"/>
                      <a:gd name="connsiteY0" fmla="*/ 189452 h 191499"/>
                      <a:gd name="connsiteX1" fmla="*/ 520541 w 526716"/>
                      <a:gd name="connsiteY1" fmla="*/ 97250 h 191499"/>
                      <a:gd name="connsiteX2" fmla="*/ 523494 w 526716"/>
                      <a:gd name="connsiteY2" fmla="*/ 3429 h 191499"/>
                      <a:gd name="connsiteX3" fmla="*/ 521303 w 526716"/>
                      <a:gd name="connsiteY3" fmla="*/ 3143 h 191499"/>
                      <a:gd name="connsiteX4" fmla="*/ 521303 w 526716"/>
                      <a:gd name="connsiteY4" fmla="*/ 3143 h 191499"/>
                      <a:gd name="connsiteX5" fmla="*/ 492442 w 526716"/>
                      <a:gd name="connsiteY5" fmla="*/ 0 h 191499"/>
                      <a:gd name="connsiteX6" fmla="*/ 493395 w 526716"/>
                      <a:gd name="connsiteY6" fmla="*/ 79629 h 191499"/>
                      <a:gd name="connsiteX7" fmla="*/ 430721 w 526716"/>
                      <a:gd name="connsiteY7" fmla="*/ 150209 h 191499"/>
                      <a:gd name="connsiteX8" fmla="*/ 303276 w 526716"/>
                      <a:gd name="connsiteY8" fmla="*/ 159067 h 191499"/>
                      <a:gd name="connsiteX9" fmla="*/ 169450 w 526716"/>
                      <a:gd name="connsiteY9" fmla="*/ 142780 h 191499"/>
                      <a:gd name="connsiteX10" fmla="*/ 23717 w 526716"/>
                      <a:gd name="connsiteY10" fmla="*/ 119062 h 191499"/>
                      <a:gd name="connsiteX11" fmla="*/ 9334 w 526716"/>
                      <a:gd name="connsiteY11" fmla="*/ 133255 h 191499"/>
                      <a:gd name="connsiteX12" fmla="*/ 0 w 526716"/>
                      <a:gd name="connsiteY12" fmla="*/ 143351 h 191499"/>
                      <a:gd name="connsiteX13" fmla="*/ 7620 w 526716"/>
                      <a:gd name="connsiteY13" fmla="*/ 147161 h 191499"/>
                      <a:gd name="connsiteX14" fmla="*/ 303276 w 526716"/>
                      <a:gd name="connsiteY14" fmla="*/ 189452 h 1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716" h="191499">
                        <a:moveTo>
                          <a:pt x="303276" y="189452"/>
                        </a:moveTo>
                        <a:cubicBezTo>
                          <a:pt x="383572" y="196215"/>
                          <a:pt x="494729" y="191072"/>
                          <a:pt x="520541" y="97250"/>
                        </a:cubicBezTo>
                        <a:cubicBezTo>
                          <a:pt x="528923" y="66770"/>
                          <a:pt x="527590" y="34766"/>
                          <a:pt x="523494" y="3429"/>
                        </a:cubicBezTo>
                        <a:cubicBezTo>
                          <a:pt x="522827" y="3334"/>
                          <a:pt x="522065" y="3239"/>
                          <a:pt x="521303" y="3143"/>
                        </a:cubicBezTo>
                        <a:cubicBezTo>
                          <a:pt x="521303" y="3143"/>
                          <a:pt x="521303" y="3143"/>
                          <a:pt x="521303" y="3143"/>
                        </a:cubicBezTo>
                        <a:cubicBezTo>
                          <a:pt x="511683" y="2000"/>
                          <a:pt x="502063" y="952"/>
                          <a:pt x="492442" y="0"/>
                        </a:cubicBezTo>
                        <a:cubicBezTo>
                          <a:pt x="496348" y="26384"/>
                          <a:pt x="498634" y="53626"/>
                          <a:pt x="493395" y="79629"/>
                        </a:cubicBezTo>
                        <a:cubicBezTo>
                          <a:pt x="486442" y="114681"/>
                          <a:pt x="464820" y="138970"/>
                          <a:pt x="430721" y="150209"/>
                        </a:cubicBezTo>
                        <a:cubicBezTo>
                          <a:pt x="389763" y="163735"/>
                          <a:pt x="345662" y="162592"/>
                          <a:pt x="303276" y="159067"/>
                        </a:cubicBezTo>
                        <a:cubicBezTo>
                          <a:pt x="258508" y="155353"/>
                          <a:pt x="213836" y="149352"/>
                          <a:pt x="169450" y="142780"/>
                        </a:cubicBezTo>
                        <a:cubicBezTo>
                          <a:pt x="120777" y="135541"/>
                          <a:pt x="72295" y="127349"/>
                          <a:pt x="23717" y="119062"/>
                        </a:cubicBezTo>
                        <a:cubicBezTo>
                          <a:pt x="18859" y="123634"/>
                          <a:pt x="14002" y="128397"/>
                          <a:pt x="9334" y="133255"/>
                        </a:cubicBezTo>
                        <a:cubicBezTo>
                          <a:pt x="6096" y="136588"/>
                          <a:pt x="3048" y="139922"/>
                          <a:pt x="0" y="143351"/>
                        </a:cubicBezTo>
                        <a:cubicBezTo>
                          <a:pt x="1810" y="145161"/>
                          <a:pt x="4286" y="146590"/>
                          <a:pt x="7620" y="147161"/>
                        </a:cubicBezTo>
                        <a:cubicBezTo>
                          <a:pt x="105728" y="163639"/>
                          <a:pt x="204121" y="181070"/>
                          <a:pt x="303276" y="189452"/>
                        </a:cubicBezTo>
                        <a:close/>
                      </a:path>
                    </a:pathLst>
                  </a:custGeom>
                  <a:solidFill>
                    <a:srgbClr val="F0A92E"/>
                  </a:solidFill>
                  <a:ln w="9525" cap="flat">
                    <a:noFill/>
                    <a:prstDash val="solid"/>
                    <a:miter/>
                  </a:ln>
                </p:spPr>
                <p:txBody>
                  <a:bodyPr rtlCol="0" anchor="ctr"/>
                  <a:lstStyle/>
                  <a:p>
                    <a:endParaRPr lang="zh-CN" altLang="en-US"/>
                  </a:p>
                </p:txBody>
              </p:sp>
              <p:sp>
                <p:nvSpPr>
                  <p:cNvPr id="156" name="任意多边形 266">
                    <a:extLst>
                      <a:ext uri="{FF2B5EF4-FFF2-40B4-BE49-F238E27FC236}">
                        <a16:creationId xmlns:a16="http://schemas.microsoft.com/office/drawing/2014/main" id="{92CADA89-1701-393E-8AE9-85AF124F9CD2}"/>
                      </a:ext>
                    </a:extLst>
                  </p:cNvPr>
                  <p:cNvSpPr/>
                  <p:nvPr/>
                </p:nvSpPr>
                <p:spPr>
                  <a:xfrm>
                    <a:off x="7376731" y="1867662"/>
                    <a:ext cx="552259" cy="477202"/>
                  </a:xfrm>
                  <a:custGeom>
                    <a:avLst/>
                    <a:gdLst>
                      <a:gd name="connsiteX0" fmla="*/ 474345 w 552259"/>
                      <a:gd name="connsiteY0" fmla="*/ 184118 h 477202"/>
                      <a:gd name="connsiteX1" fmla="*/ 552260 w 552259"/>
                      <a:gd name="connsiteY1" fmla="*/ 11716 h 477202"/>
                      <a:gd name="connsiteX2" fmla="*/ 538067 w 552259"/>
                      <a:gd name="connsiteY2" fmla="*/ 5620 h 477202"/>
                      <a:gd name="connsiteX3" fmla="*/ 523589 w 552259"/>
                      <a:gd name="connsiteY3" fmla="*/ 0 h 477202"/>
                      <a:gd name="connsiteX4" fmla="*/ 344710 w 552259"/>
                      <a:gd name="connsiteY4" fmla="*/ 270796 h 477202"/>
                      <a:gd name="connsiteX5" fmla="*/ 88487 w 552259"/>
                      <a:gd name="connsiteY5" fmla="*/ 430530 h 477202"/>
                      <a:gd name="connsiteX6" fmla="*/ 191 w 552259"/>
                      <a:gd name="connsiteY6" fmla="*/ 477107 h 477202"/>
                      <a:gd name="connsiteX7" fmla="*/ 0 w 552259"/>
                      <a:gd name="connsiteY7" fmla="*/ 477203 h 477202"/>
                      <a:gd name="connsiteX8" fmla="*/ 126778 w 552259"/>
                      <a:gd name="connsiteY8" fmla="*/ 444627 h 477202"/>
                      <a:gd name="connsiteX9" fmla="*/ 127063 w 552259"/>
                      <a:gd name="connsiteY9" fmla="*/ 444436 h 477202"/>
                      <a:gd name="connsiteX10" fmla="*/ 232315 w 552259"/>
                      <a:gd name="connsiteY10" fmla="*/ 381953 h 477202"/>
                      <a:gd name="connsiteX11" fmla="*/ 474345 w 552259"/>
                      <a:gd name="connsiteY11" fmla="*/ 184118 h 47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259" h="477202">
                        <a:moveTo>
                          <a:pt x="474345" y="184118"/>
                        </a:moveTo>
                        <a:cubicBezTo>
                          <a:pt x="512731" y="133350"/>
                          <a:pt x="540925" y="74486"/>
                          <a:pt x="552260" y="11716"/>
                        </a:cubicBezTo>
                        <a:cubicBezTo>
                          <a:pt x="547592" y="9620"/>
                          <a:pt x="542830" y="7525"/>
                          <a:pt x="538067" y="5620"/>
                        </a:cubicBezTo>
                        <a:cubicBezTo>
                          <a:pt x="533305" y="3715"/>
                          <a:pt x="528447" y="1810"/>
                          <a:pt x="523589" y="0"/>
                        </a:cubicBezTo>
                        <a:cubicBezTo>
                          <a:pt x="504920" y="110299"/>
                          <a:pt x="432530" y="204502"/>
                          <a:pt x="344710" y="270796"/>
                        </a:cubicBezTo>
                        <a:cubicBezTo>
                          <a:pt x="264605" y="331280"/>
                          <a:pt x="176213" y="382143"/>
                          <a:pt x="88487" y="430530"/>
                        </a:cubicBezTo>
                        <a:cubicBezTo>
                          <a:pt x="59341" y="446627"/>
                          <a:pt x="30004" y="462344"/>
                          <a:pt x="191" y="477107"/>
                        </a:cubicBezTo>
                        <a:cubicBezTo>
                          <a:pt x="95" y="477107"/>
                          <a:pt x="95" y="477203"/>
                          <a:pt x="0" y="477203"/>
                        </a:cubicBezTo>
                        <a:cubicBezTo>
                          <a:pt x="42767" y="467582"/>
                          <a:pt x="85058" y="456819"/>
                          <a:pt x="126778" y="444627"/>
                        </a:cubicBezTo>
                        <a:cubicBezTo>
                          <a:pt x="126873" y="444532"/>
                          <a:pt x="126968" y="444532"/>
                          <a:pt x="127063" y="444436"/>
                        </a:cubicBezTo>
                        <a:cubicBezTo>
                          <a:pt x="162592" y="424244"/>
                          <a:pt x="197644" y="403193"/>
                          <a:pt x="232315" y="381953"/>
                        </a:cubicBezTo>
                        <a:cubicBezTo>
                          <a:pt x="321945" y="327184"/>
                          <a:pt x="410146" y="268986"/>
                          <a:pt x="474345" y="184118"/>
                        </a:cubicBezTo>
                        <a:close/>
                      </a:path>
                    </a:pathLst>
                  </a:custGeom>
                  <a:solidFill>
                    <a:srgbClr val="F8D129"/>
                  </a:solidFill>
                  <a:ln w="9525" cap="flat">
                    <a:noFill/>
                    <a:prstDash val="solid"/>
                    <a:miter/>
                  </a:ln>
                </p:spPr>
                <p:txBody>
                  <a:bodyPr rtlCol="0" anchor="ctr"/>
                  <a:lstStyle/>
                  <a:p>
                    <a:endParaRPr lang="zh-CN" altLang="en-US"/>
                  </a:p>
                </p:txBody>
              </p:sp>
              <p:sp>
                <p:nvSpPr>
                  <p:cNvPr id="157" name="任意多边形 267">
                    <a:extLst>
                      <a:ext uri="{FF2B5EF4-FFF2-40B4-BE49-F238E27FC236}">
                        <a16:creationId xmlns:a16="http://schemas.microsoft.com/office/drawing/2014/main" id="{7C6A23C3-CA44-344F-BBF6-AC576AB0E75D}"/>
                      </a:ext>
                    </a:extLst>
                  </p:cNvPr>
                  <p:cNvSpPr/>
                  <p:nvPr/>
                </p:nvSpPr>
                <p:spPr>
                  <a:xfrm>
                    <a:off x="8125687" y="2062448"/>
                    <a:ext cx="243769" cy="419290"/>
                  </a:xfrm>
                  <a:custGeom>
                    <a:avLst/>
                    <a:gdLst>
                      <a:gd name="connsiteX0" fmla="*/ 220975 w 243769"/>
                      <a:gd name="connsiteY0" fmla="*/ 47149 h 419290"/>
                      <a:gd name="connsiteX1" fmla="*/ 192305 w 243769"/>
                      <a:gd name="connsiteY1" fmla="*/ 0 h 419290"/>
                      <a:gd name="connsiteX2" fmla="*/ 108961 w 243769"/>
                      <a:gd name="connsiteY2" fmla="*/ 14192 h 419290"/>
                      <a:gd name="connsiteX3" fmla="*/ 7424 w 243769"/>
                      <a:gd name="connsiteY3" fmla="*/ 115157 h 419290"/>
                      <a:gd name="connsiteX4" fmla="*/ 19426 w 243769"/>
                      <a:gd name="connsiteY4" fmla="*/ 252984 h 419290"/>
                      <a:gd name="connsiteX5" fmla="*/ 24284 w 243769"/>
                      <a:gd name="connsiteY5" fmla="*/ 263271 h 419290"/>
                      <a:gd name="connsiteX6" fmla="*/ 42572 w 243769"/>
                      <a:gd name="connsiteY6" fmla="*/ 294227 h 419290"/>
                      <a:gd name="connsiteX7" fmla="*/ 190209 w 243769"/>
                      <a:gd name="connsiteY7" fmla="*/ 419291 h 419290"/>
                      <a:gd name="connsiteX8" fmla="*/ 243740 w 243769"/>
                      <a:gd name="connsiteY8" fmla="*/ 178594 h 419290"/>
                      <a:gd name="connsiteX9" fmla="*/ 220975 w 243769"/>
                      <a:gd name="connsiteY9" fmla="*/ 47149 h 4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769" h="419290">
                        <a:moveTo>
                          <a:pt x="220975" y="47149"/>
                        </a:moveTo>
                        <a:cubicBezTo>
                          <a:pt x="213355" y="29908"/>
                          <a:pt x="203639" y="14288"/>
                          <a:pt x="192305" y="0"/>
                        </a:cubicBezTo>
                        <a:cubicBezTo>
                          <a:pt x="164015" y="857"/>
                          <a:pt x="136107" y="4763"/>
                          <a:pt x="108961" y="14192"/>
                        </a:cubicBezTo>
                        <a:cubicBezTo>
                          <a:pt x="60859" y="30956"/>
                          <a:pt x="22283" y="65723"/>
                          <a:pt x="7424" y="115157"/>
                        </a:cubicBezTo>
                        <a:cubicBezTo>
                          <a:pt x="-6387" y="161068"/>
                          <a:pt x="-100" y="209836"/>
                          <a:pt x="19426" y="252984"/>
                        </a:cubicBezTo>
                        <a:cubicBezTo>
                          <a:pt x="20950" y="256413"/>
                          <a:pt x="22569" y="259842"/>
                          <a:pt x="24284" y="263271"/>
                        </a:cubicBezTo>
                        <a:cubicBezTo>
                          <a:pt x="29713" y="273939"/>
                          <a:pt x="35904" y="284321"/>
                          <a:pt x="42572" y="294227"/>
                        </a:cubicBezTo>
                        <a:cubicBezTo>
                          <a:pt x="78671" y="348329"/>
                          <a:pt x="131154" y="391096"/>
                          <a:pt x="190209" y="419291"/>
                        </a:cubicBezTo>
                        <a:cubicBezTo>
                          <a:pt x="222880" y="342805"/>
                          <a:pt x="242692" y="261842"/>
                          <a:pt x="243740" y="178594"/>
                        </a:cubicBezTo>
                        <a:cubicBezTo>
                          <a:pt x="244216" y="133731"/>
                          <a:pt x="239072" y="88106"/>
                          <a:pt x="220975" y="47149"/>
                        </a:cubicBezTo>
                        <a:close/>
                      </a:path>
                    </a:pathLst>
                  </a:custGeom>
                  <a:solidFill>
                    <a:srgbClr val="F0A92E"/>
                  </a:solidFill>
                  <a:ln w="9525" cap="flat">
                    <a:noFill/>
                    <a:prstDash val="solid"/>
                    <a:miter/>
                  </a:ln>
                </p:spPr>
                <p:txBody>
                  <a:bodyPr rtlCol="0" anchor="ctr"/>
                  <a:lstStyle/>
                  <a:p>
                    <a:endParaRPr lang="zh-CN" altLang="en-US"/>
                  </a:p>
                </p:txBody>
              </p:sp>
              <p:sp>
                <p:nvSpPr>
                  <p:cNvPr id="158" name="任意多边形 268">
                    <a:extLst>
                      <a:ext uri="{FF2B5EF4-FFF2-40B4-BE49-F238E27FC236}">
                        <a16:creationId xmlns:a16="http://schemas.microsoft.com/office/drawing/2014/main" id="{FDBA3139-8F9F-903F-1A5A-BCAA8633CCE1}"/>
                      </a:ext>
                    </a:extLst>
                  </p:cNvPr>
                  <p:cNvSpPr/>
                  <p:nvPr/>
                </p:nvSpPr>
                <p:spPr>
                  <a:xfrm>
                    <a:off x="7503794" y="1879282"/>
                    <a:ext cx="799337" cy="852751"/>
                  </a:xfrm>
                  <a:custGeom>
                    <a:avLst/>
                    <a:gdLst>
                      <a:gd name="connsiteX0" fmla="*/ 710946 w 799337"/>
                      <a:gd name="connsiteY0" fmla="*/ 573977 h 852751"/>
                      <a:gd name="connsiteX1" fmla="*/ 671322 w 799337"/>
                      <a:gd name="connsiteY1" fmla="*/ 535781 h 852751"/>
                      <a:gd name="connsiteX2" fmla="*/ 593217 w 799337"/>
                      <a:gd name="connsiteY2" fmla="*/ 380238 h 852751"/>
                      <a:gd name="connsiteX3" fmla="*/ 608267 w 799337"/>
                      <a:gd name="connsiteY3" fmla="*/ 266605 h 852751"/>
                      <a:gd name="connsiteX4" fmla="*/ 735235 w 799337"/>
                      <a:gd name="connsiteY4" fmla="*/ 163544 h 852751"/>
                      <a:gd name="connsiteX5" fmla="*/ 786289 w 799337"/>
                      <a:gd name="connsiteY5" fmla="*/ 154019 h 852751"/>
                      <a:gd name="connsiteX6" fmla="*/ 530924 w 799337"/>
                      <a:gd name="connsiteY6" fmla="*/ 84582 h 852751"/>
                      <a:gd name="connsiteX7" fmla="*/ 530924 w 799337"/>
                      <a:gd name="connsiteY7" fmla="*/ 84582 h 852751"/>
                      <a:gd name="connsiteX8" fmla="*/ 531686 w 799337"/>
                      <a:gd name="connsiteY8" fmla="*/ 77819 h 852751"/>
                      <a:gd name="connsiteX9" fmla="*/ 531686 w 799337"/>
                      <a:gd name="connsiteY9" fmla="*/ 77819 h 852751"/>
                      <a:gd name="connsiteX10" fmla="*/ 530828 w 799337"/>
                      <a:gd name="connsiteY10" fmla="*/ 73438 h 852751"/>
                      <a:gd name="connsiteX11" fmla="*/ 526447 w 799337"/>
                      <a:gd name="connsiteY11" fmla="*/ 65342 h 852751"/>
                      <a:gd name="connsiteX12" fmla="*/ 523304 w 799337"/>
                      <a:gd name="connsiteY12" fmla="*/ 61627 h 852751"/>
                      <a:gd name="connsiteX13" fmla="*/ 517493 w 799337"/>
                      <a:gd name="connsiteY13" fmla="*/ 56198 h 852751"/>
                      <a:gd name="connsiteX14" fmla="*/ 514445 w 799337"/>
                      <a:gd name="connsiteY14" fmla="*/ 53626 h 852751"/>
                      <a:gd name="connsiteX15" fmla="*/ 465296 w 799337"/>
                      <a:gd name="connsiteY15" fmla="*/ 20193 h 852751"/>
                      <a:gd name="connsiteX16" fmla="*/ 425101 w 799337"/>
                      <a:gd name="connsiteY16" fmla="*/ 0 h 852751"/>
                      <a:gd name="connsiteX17" fmla="*/ 347186 w 799337"/>
                      <a:gd name="connsiteY17" fmla="*/ 172403 h 852751"/>
                      <a:gd name="connsiteX18" fmla="*/ 105251 w 799337"/>
                      <a:gd name="connsiteY18" fmla="*/ 370427 h 852751"/>
                      <a:gd name="connsiteX19" fmla="*/ 0 w 799337"/>
                      <a:gd name="connsiteY19" fmla="*/ 432911 h 852751"/>
                      <a:gd name="connsiteX20" fmla="*/ 98393 w 799337"/>
                      <a:gd name="connsiteY20" fmla="*/ 400717 h 852751"/>
                      <a:gd name="connsiteX21" fmla="*/ 136875 w 799337"/>
                      <a:gd name="connsiteY21" fmla="*/ 429673 h 852751"/>
                      <a:gd name="connsiteX22" fmla="*/ 315659 w 799337"/>
                      <a:gd name="connsiteY22" fmla="*/ 483203 h 852751"/>
                      <a:gd name="connsiteX23" fmla="*/ 337757 w 799337"/>
                      <a:gd name="connsiteY23" fmla="*/ 487204 h 852751"/>
                      <a:gd name="connsiteX24" fmla="*/ 457010 w 799337"/>
                      <a:gd name="connsiteY24" fmla="*/ 640461 h 852751"/>
                      <a:gd name="connsiteX25" fmla="*/ 634270 w 799337"/>
                      <a:gd name="connsiteY25" fmla="*/ 845725 h 852751"/>
                      <a:gd name="connsiteX26" fmla="*/ 646081 w 799337"/>
                      <a:gd name="connsiteY26" fmla="*/ 852678 h 852751"/>
                      <a:gd name="connsiteX27" fmla="*/ 654463 w 799337"/>
                      <a:gd name="connsiteY27" fmla="*/ 846868 h 852751"/>
                      <a:gd name="connsiteX28" fmla="*/ 799338 w 799337"/>
                      <a:gd name="connsiteY28" fmla="*/ 630460 h 852751"/>
                      <a:gd name="connsiteX29" fmla="*/ 710946 w 799337"/>
                      <a:gd name="connsiteY29" fmla="*/ 573977 h 8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99337" h="852751">
                        <a:moveTo>
                          <a:pt x="710946" y="573977"/>
                        </a:moveTo>
                        <a:cubicBezTo>
                          <a:pt x="697039" y="562356"/>
                          <a:pt x="683705" y="549593"/>
                          <a:pt x="671322" y="535781"/>
                        </a:cubicBezTo>
                        <a:cubicBezTo>
                          <a:pt x="631603" y="491585"/>
                          <a:pt x="601599" y="437293"/>
                          <a:pt x="593217" y="380238"/>
                        </a:cubicBezTo>
                        <a:cubicBezTo>
                          <a:pt x="587788" y="342805"/>
                          <a:pt x="591598" y="304229"/>
                          <a:pt x="608267" y="266605"/>
                        </a:cubicBezTo>
                        <a:cubicBezTo>
                          <a:pt x="631698" y="213741"/>
                          <a:pt x="680752" y="179261"/>
                          <a:pt x="735235" y="163544"/>
                        </a:cubicBezTo>
                        <a:cubicBezTo>
                          <a:pt x="752094" y="158687"/>
                          <a:pt x="769144" y="155734"/>
                          <a:pt x="786289" y="154019"/>
                        </a:cubicBezTo>
                        <a:cubicBezTo>
                          <a:pt x="720376" y="96012"/>
                          <a:pt x="621411" y="72580"/>
                          <a:pt x="530924" y="84582"/>
                        </a:cubicBezTo>
                        <a:lnTo>
                          <a:pt x="530924" y="84582"/>
                        </a:lnTo>
                        <a:cubicBezTo>
                          <a:pt x="531495" y="82391"/>
                          <a:pt x="531876" y="80105"/>
                          <a:pt x="531686" y="77819"/>
                        </a:cubicBezTo>
                        <a:lnTo>
                          <a:pt x="531686" y="77819"/>
                        </a:lnTo>
                        <a:cubicBezTo>
                          <a:pt x="531590" y="76295"/>
                          <a:pt x="531305" y="74867"/>
                          <a:pt x="530828" y="73438"/>
                        </a:cubicBezTo>
                        <a:cubicBezTo>
                          <a:pt x="529876" y="70580"/>
                          <a:pt x="528352" y="67913"/>
                          <a:pt x="526447" y="65342"/>
                        </a:cubicBezTo>
                        <a:cubicBezTo>
                          <a:pt x="525494" y="64103"/>
                          <a:pt x="524447" y="62865"/>
                          <a:pt x="523304" y="61627"/>
                        </a:cubicBezTo>
                        <a:cubicBezTo>
                          <a:pt x="521494" y="59722"/>
                          <a:pt x="519589" y="57912"/>
                          <a:pt x="517493" y="56198"/>
                        </a:cubicBezTo>
                        <a:cubicBezTo>
                          <a:pt x="516446" y="55340"/>
                          <a:pt x="515493" y="54483"/>
                          <a:pt x="514445" y="53626"/>
                        </a:cubicBezTo>
                        <a:cubicBezTo>
                          <a:pt x="499110" y="41148"/>
                          <a:pt x="482632" y="30099"/>
                          <a:pt x="465296" y="20193"/>
                        </a:cubicBezTo>
                        <a:cubicBezTo>
                          <a:pt x="452342" y="12764"/>
                          <a:pt x="438912" y="6096"/>
                          <a:pt x="425101" y="0"/>
                        </a:cubicBezTo>
                        <a:cubicBezTo>
                          <a:pt x="413861" y="62770"/>
                          <a:pt x="385572" y="121634"/>
                          <a:pt x="347186" y="172403"/>
                        </a:cubicBezTo>
                        <a:cubicBezTo>
                          <a:pt x="282988" y="257270"/>
                          <a:pt x="194786" y="315563"/>
                          <a:pt x="105251" y="370427"/>
                        </a:cubicBezTo>
                        <a:cubicBezTo>
                          <a:pt x="70580" y="391668"/>
                          <a:pt x="35528" y="412623"/>
                          <a:pt x="0" y="432911"/>
                        </a:cubicBezTo>
                        <a:cubicBezTo>
                          <a:pt x="33242" y="423196"/>
                          <a:pt x="66008" y="412528"/>
                          <a:pt x="98393" y="400717"/>
                        </a:cubicBezTo>
                        <a:cubicBezTo>
                          <a:pt x="107156" y="412433"/>
                          <a:pt x="121063" y="421672"/>
                          <a:pt x="136875" y="429673"/>
                        </a:cubicBezTo>
                        <a:cubicBezTo>
                          <a:pt x="190405" y="456724"/>
                          <a:pt x="254222" y="471011"/>
                          <a:pt x="315659" y="483203"/>
                        </a:cubicBezTo>
                        <a:cubicBezTo>
                          <a:pt x="322993" y="484632"/>
                          <a:pt x="330422" y="485870"/>
                          <a:pt x="337757" y="487204"/>
                        </a:cubicBezTo>
                        <a:cubicBezTo>
                          <a:pt x="372333" y="541401"/>
                          <a:pt x="415100" y="591788"/>
                          <a:pt x="457010" y="640461"/>
                        </a:cubicBezTo>
                        <a:cubicBezTo>
                          <a:pt x="516065" y="708851"/>
                          <a:pt x="575120" y="777335"/>
                          <a:pt x="634270" y="845725"/>
                        </a:cubicBezTo>
                        <a:cubicBezTo>
                          <a:pt x="637413" y="849344"/>
                          <a:pt x="641318" y="853345"/>
                          <a:pt x="646081" y="852678"/>
                        </a:cubicBezTo>
                        <a:cubicBezTo>
                          <a:pt x="649510" y="852202"/>
                          <a:pt x="652177" y="849440"/>
                          <a:pt x="654463" y="846868"/>
                        </a:cubicBezTo>
                        <a:cubicBezTo>
                          <a:pt x="711708" y="781907"/>
                          <a:pt x="762095" y="708755"/>
                          <a:pt x="799338" y="630460"/>
                        </a:cubicBezTo>
                        <a:cubicBezTo>
                          <a:pt x="767715" y="615506"/>
                          <a:pt x="737997" y="596456"/>
                          <a:pt x="710946" y="573977"/>
                        </a:cubicBezTo>
                        <a:close/>
                      </a:path>
                    </a:pathLst>
                  </a:custGeom>
                  <a:solidFill>
                    <a:srgbClr val="F0A92E"/>
                  </a:solidFill>
                  <a:ln w="9525" cap="flat">
                    <a:noFill/>
                    <a:prstDash val="solid"/>
                    <a:miter/>
                  </a:ln>
                </p:spPr>
                <p:txBody>
                  <a:bodyPr rtlCol="0" anchor="ctr"/>
                  <a:lstStyle/>
                  <a:p>
                    <a:endParaRPr lang="zh-CN" altLang="en-US"/>
                  </a:p>
                </p:txBody>
              </p:sp>
              <p:sp>
                <p:nvSpPr>
                  <p:cNvPr id="159" name="任意多边形 269">
                    <a:extLst>
                      <a:ext uri="{FF2B5EF4-FFF2-40B4-BE49-F238E27FC236}">
                        <a16:creationId xmlns:a16="http://schemas.microsoft.com/office/drawing/2014/main" id="{7622C7EE-2CBC-E67E-3085-2D3F3151B6D8}"/>
                      </a:ext>
                    </a:extLst>
                  </p:cNvPr>
                  <p:cNvSpPr/>
                  <p:nvPr/>
                </p:nvSpPr>
                <p:spPr>
                  <a:xfrm>
                    <a:off x="8094703" y="2033206"/>
                    <a:ext cx="223288" cy="476631"/>
                  </a:xfrm>
                  <a:custGeom>
                    <a:avLst/>
                    <a:gdLst>
                      <a:gd name="connsiteX0" fmla="*/ 73555 w 223288"/>
                      <a:gd name="connsiteY0" fmla="*/ 323469 h 476631"/>
                      <a:gd name="connsiteX1" fmla="*/ 55267 w 223288"/>
                      <a:gd name="connsiteY1" fmla="*/ 292513 h 476631"/>
                      <a:gd name="connsiteX2" fmla="*/ 50409 w 223288"/>
                      <a:gd name="connsiteY2" fmla="*/ 282226 h 476631"/>
                      <a:gd name="connsiteX3" fmla="*/ 38408 w 223288"/>
                      <a:gd name="connsiteY3" fmla="*/ 144399 h 476631"/>
                      <a:gd name="connsiteX4" fmla="*/ 139945 w 223288"/>
                      <a:gd name="connsiteY4" fmla="*/ 43434 h 476631"/>
                      <a:gd name="connsiteX5" fmla="*/ 223288 w 223288"/>
                      <a:gd name="connsiteY5" fmla="*/ 29242 h 476631"/>
                      <a:gd name="connsiteX6" fmla="*/ 195380 w 223288"/>
                      <a:gd name="connsiteY6" fmla="*/ 0 h 476631"/>
                      <a:gd name="connsiteX7" fmla="*/ 144326 w 223288"/>
                      <a:gd name="connsiteY7" fmla="*/ 9525 h 476631"/>
                      <a:gd name="connsiteX8" fmla="*/ 17358 w 223288"/>
                      <a:gd name="connsiteY8" fmla="*/ 112586 h 476631"/>
                      <a:gd name="connsiteX9" fmla="*/ 2308 w 223288"/>
                      <a:gd name="connsiteY9" fmla="*/ 226219 h 476631"/>
                      <a:gd name="connsiteX10" fmla="*/ 80413 w 223288"/>
                      <a:gd name="connsiteY10" fmla="*/ 381762 h 476631"/>
                      <a:gd name="connsiteX11" fmla="*/ 120037 w 223288"/>
                      <a:gd name="connsiteY11" fmla="*/ 419957 h 476631"/>
                      <a:gd name="connsiteX12" fmla="*/ 208429 w 223288"/>
                      <a:gd name="connsiteY12" fmla="*/ 476631 h 476631"/>
                      <a:gd name="connsiteX13" fmla="*/ 221097 w 223288"/>
                      <a:gd name="connsiteY13" fmla="*/ 448437 h 476631"/>
                      <a:gd name="connsiteX14" fmla="*/ 73555 w 223288"/>
                      <a:gd name="connsiteY14" fmla="*/ 323469 h 47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3288" h="476631">
                        <a:moveTo>
                          <a:pt x="73555" y="323469"/>
                        </a:moveTo>
                        <a:cubicBezTo>
                          <a:pt x="66887" y="313468"/>
                          <a:pt x="60791" y="303181"/>
                          <a:pt x="55267" y="292513"/>
                        </a:cubicBezTo>
                        <a:cubicBezTo>
                          <a:pt x="53553" y="289179"/>
                          <a:pt x="51933" y="285750"/>
                          <a:pt x="50409" y="282226"/>
                        </a:cubicBezTo>
                        <a:cubicBezTo>
                          <a:pt x="30979" y="239077"/>
                          <a:pt x="24596" y="190310"/>
                          <a:pt x="38408" y="144399"/>
                        </a:cubicBezTo>
                        <a:cubicBezTo>
                          <a:pt x="53362" y="94964"/>
                          <a:pt x="91938" y="60198"/>
                          <a:pt x="139945" y="43434"/>
                        </a:cubicBezTo>
                        <a:cubicBezTo>
                          <a:pt x="167091" y="34004"/>
                          <a:pt x="194999" y="30099"/>
                          <a:pt x="223288" y="29242"/>
                        </a:cubicBezTo>
                        <a:cubicBezTo>
                          <a:pt x="214906" y="18669"/>
                          <a:pt x="205571" y="8858"/>
                          <a:pt x="195380" y="0"/>
                        </a:cubicBezTo>
                        <a:cubicBezTo>
                          <a:pt x="178235" y="1715"/>
                          <a:pt x="161090" y="4667"/>
                          <a:pt x="144326" y="9525"/>
                        </a:cubicBezTo>
                        <a:cubicBezTo>
                          <a:pt x="89843" y="25241"/>
                          <a:pt x="40789" y="59627"/>
                          <a:pt x="17358" y="112586"/>
                        </a:cubicBezTo>
                        <a:cubicBezTo>
                          <a:pt x="689" y="150209"/>
                          <a:pt x="-3121" y="188786"/>
                          <a:pt x="2308" y="226219"/>
                        </a:cubicBezTo>
                        <a:cubicBezTo>
                          <a:pt x="10595" y="283273"/>
                          <a:pt x="40694" y="337661"/>
                          <a:pt x="80413" y="381762"/>
                        </a:cubicBezTo>
                        <a:cubicBezTo>
                          <a:pt x="92796" y="395573"/>
                          <a:pt x="106130" y="408337"/>
                          <a:pt x="120037" y="419957"/>
                        </a:cubicBezTo>
                        <a:cubicBezTo>
                          <a:pt x="147088" y="442532"/>
                          <a:pt x="176901" y="461486"/>
                          <a:pt x="208429" y="476631"/>
                        </a:cubicBezTo>
                        <a:cubicBezTo>
                          <a:pt x="212906" y="467296"/>
                          <a:pt x="217097" y="457867"/>
                          <a:pt x="221097" y="448437"/>
                        </a:cubicBezTo>
                        <a:cubicBezTo>
                          <a:pt x="162137" y="420338"/>
                          <a:pt x="109560" y="377571"/>
                          <a:pt x="73555" y="323469"/>
                        </a:cubicBezTo>
                        <a:close/>
                      </a:path>
                    </a:pathLst>
                  </a:custGeom>
                  <a:solidFill>
                    <a:srgbClr val="F8D129"/>
                  </a:solidFill>
                  <a:ln w="9525" cap="flat">
                    <a:noFill/>
                    <a:prstDash val="solid"/>
                    <a:miter/>
                  </a:ln>
                </p:spPr>
                <p:txBody>
                  <a:bodyPr rtlCol="0" anchor="ctr"/>
                  <a:lstStyle/>
                  <a:p>
                    <a:endParaRPr lang="zh-CN" altLang="en-US"/>
                  </a:p>
                </p:txBody>
              </p:sp>
            </p:grpSp>
            <p:grpSp>
              <p:nvGrpSpPr>
                <p:cNvPr id="120" name="组合 119">
                  <a:extLst>
                    <a:ext uri="{FF2B5EF4-FFF2-40B4-BE49-F238E27FC236}">
                      <a16:creationId xmlns:a16="http://schemas.microsoft.com/office/drawing/2014/main" id="{EB67753F-F0D4-D794-9858-510BAF93F4F1}"/>
                    </a:ext>
                  </a:extLst>
                </p:cNvPr>
                <p:cNvGrpSpPr/>
                <p:nvPr/>
              </p:nvGrpSpPr>
              <p:grpSpPr>
                <a:xfrm>
                  <a:off x="8193769" y="2104530"/>
                  <a:ext cx="762016" cy="501898"/>
                  <a:chOff x="8193769" y="2104530"/>
                  <a:chExt cx="762016" cy="501898"/>
                </a:xfrm>
              </p:grpSpPr>
              <p:sp>
                <p:nvSpPr>
                  <p:cNvPr id="138" name="任意多边形 271">
                    <a:extLst>
                      <a:ext uri="{FF2B5EF4-FFF2-40B4-BE49-F238E27FC236}">
                        <a16:creationId xmlns:a16="http://schemas.microsoft.com/office/drawing/2014/main" id="{F2BA05B0-32F1-6374-45E1-3BAFC729F42D}"/>
                      </a:ext>
                    </a:extLst>
                  </p:cNvPr>
                  <p:cNvSpPr/>
                  <p:nvPr/>
                </p:nvSpPr>
                <p:spPr>
                  <a:xfrm>
                    <a:off x="8198176" y="2287143"/>
                    <a:ext cx="126293" cy="245173"/>
                  </a:xfrm>
                  <a:custGeom>
                    <a:avLst/>
                    <a:gdLst>
                      <a:gd name="connsiteX0" fmla="*/ 59523 w 126293"/>
                      <a:gd name="connsiteY0" fmla="*/ 52102 h 245173"/>
                      <a:gd name="connsiteX1" fmla="*/ 53427 w 126293"/>
                      <a:gd name="connsiteY1" fmla="*/ 61722 h 245173"/>
                      <a:gd name="connsiteX2" fmla="*/ 42473 w 126293"/>
                      <a:gd name="connsiteY2" fmla="*/ 59055 h 245173"/>
                      <a:gd name="connsiteX3" fmla="*/ 182 w 126293"/>
                      <a:gd name="connsiteY3" fmla="*/ 0 h 245173"/>
                      <a:gd name="connsiteX4" fmla="*/ 94194 w 126293"/>
                      <a:gd name="connsiteY4" fmla="*/ 245173 h 245173"/>
                      <a:gd name="connsiteX5" fmla="*/ 126293 w 126293"/>
                      <a:gd name="connsiteY5" fmla="*/ 170974 h 245173"/>
                      <a:gd name="connsiteX6" fmla="*/ 60761 w 126293"/>
                      <a:gd name="connsiteY6" fmla="*/ 58388 h 245173"/>
                      <a:gd name="connsiteX7" fmla="*/ 59523 w 126293"/>
                      <a:gd name="connsiteY7" fmla="*/ 52102 h 24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293" h="245173">
                        <a:moveTo>
                          <a:pt x="59523" y="52102"/>
                        </a:moveTo>
                        <a:lnTo>
                          <a:pt x="53427" y="61722"/>
                        </a:lnTo>
                        <a:cubicBezTo>
                          <a:pt x="50760" y="65151"/>
                          <a:pt x="45521" y="62103"/>
                          <a:pt x="42473" y="59055"/>
                        </a:cubicBezTo>
                        <a:cubicBezTo>
                          <a:pt x="25519" y="41719"/>
                          <a:pt x="8278" y="22288"/>
                          <a:pt x="182" y="0"/>
                        </a:cubicBezTo>
                        <a:cubicBezTo>
                          <a:pt x="-3152" y="83629"/>
                          <a:pt x="39806" y="174212"/>
                          <a:pt x="94194" y="245173"/>
                        </a:cubicBezTo>
                        <a:cubicBezTo>
                          <a:pt x="106195" y="220980"/>
                          <a:pt x="116958" y="196215"/>
                          <a:pt x="126293" y="170974"/>
                        </a:cubicBezTo>
                        <a:cubicBezTo>
                          <a:pt x="95242" y="139255"/>
                          <a:pt x="71429" y="101155"/>
                          <a:pt x="60761" y="58388"/>
                        </a:cubicBezTo>
                        <a:cubicBezTo>
                          <a:pt x="60285" y="56293"/>
                          <a:pt x="59904" y="54197"/>
                          <a:pt x="59523" y="52102"/>
                        </a:cubicBezTo>
                        <a:close/>
                      </a:path>
                    </a:pathLst>
                  </a:custGeom>
                  <a:solidFill>
                    <a:srgbClr val="C85C02"/>
                  </a:solidFill>
                  <a:ln w="9525" cap="flat">
                    <a:noFill/>
                    <a:prstDash val="solid"/>
                    <a:miter/>
                  </a:ln>
                </p:spPr>
                <p:txBody>
                  <a:bodyPr rtlCol="0" anchor="ctr"/>
                  <a:lstStyle/>
                  <a:p>
                    <a:endParaRPr lang="zh-CN" altLang="en-US"/>
                  </a:p>
                </p:txBody>
              </p:sp>
              <p:sp>
                <p:nvSpPr>
                  <p:cNvPr id="139" name="任意多边形 272">
                    <a:extLst>
                      <a:ext uri="{FF2B5EF4-FFF2-40B4-BE49-F238E27FC236}">
                        <a16:creationId xmlns:a16="http://schemas.microsoft.com/office/drawing/2014/main" id="{F0BA23EB-FA6F-1D08-F56A-F00B04523621}"/>
                      </a:ext>
                    </a:extLst>
                  </p:cNvPr>
                  <p:cNvSpPr/>
                  <p:nvPr/>
                </p:nvSpPr>
                <p:spPr>
                  <a:xfrm>
                    <a:off x="8349996" y="2149411"/>
                    <a:ext cx="3048" cy="1809"/>
                  </a:xfrm>
                  <a:custGeom>
                    <a:avLst/>
                    <a:gdLst>
                      <a:gd name="connsiteX0" fmla="*/ 2762 w 3048"/>
                      <a:gd name="connsiteY0" fmla="*/ 0 h 1809"/>
                      <a:gd name="connsiteX1" fmla="*/ 0 w 3048"/>
                      <a:gd name="connsiteY1" fmla="*/ 1810 h 1809"/>
                      <a:gd name="connsiteX2" fmla="*/ 3048 w 3048"/>
                      <a:gd name="connsiteY2" fmla="*/ 1333 h 1809"/>
                      <a:gd name="connsiteX3" fmla="*/ 2762 w 3048"/>
                      <a:gd name="connsiteY3" fmla="*/ 0 h 1809"/>
                    </a:gdLst>
                    <a:ahLst/>
                    <a:cxnLst>
                      <a:cxn ang="0">
                        <a:pos x="connsiteX0" y="connsiteY0"/>
                      </a:cxn>
                      <a:cxn ang="0">
                        <a:pos x="connsiteX1" y="connsiteY1"/>
                      </a:cxn>
                      <a:cxn ang="0">
                        <a:pos x="connsiteX2" y="connsiteY2"/>
                      </a:cxn>
                      <a:cxn ang="0">
                        <a:pos x="connsiteX3" y="connsiteY3"/>
                      </a:cxn>
                    </a:cxnLst>
                    <a:rect l="l" t="t" r="r" b="b"/>
                    <a:pathLst>
                      <a:path w="3048" h="1809">
                        <a:moveTo>
                          <a:pt x="2762" y="0"/>
                        </a:moveTo>
                        <a:cubicBezTo>
                          <a:pt x="1905" y="667"/>
                          <a:pt x="952" y="1238"/>
                          <a:pt x="0" y="1810"/>
                        </a:cubicBezTo>
                        <a:lnTo>
                          <a:pt x="3048" y="1333"/>
                        </a:lnTo>
                        <a:cubicBezTo>
                          <a:pt x="3048" y="857"/>
                          <a:pt x="2953" y="381"/>
                          <a:pt x="2762" y="0"/>
                        </a:cubicBezTo>
                        <a:close/>
                      </a:path>
                    </a:pathLst>
                  </a:custGeom>
                  <a:solidFill>
                    <a:srgbClr val="C85C02"/>
                  </a:solidFill>
                  <a:ln w="9525" cap="flat">
                    <a:noFill/>
                    <a:prstDash val="solid"/>
                    <a:miter/>
                  </a:ln>
                </p:spPr>
                <p:txBody>
                  <a:bodyPr rtlCol="0" anchor="ctr"/>
                  <a:lstStyle/>
                  <a:p>
                    <a:endParaRPr lang="zh-CN" altLang="en-US"/>
                  </a:p>
                </p:txBody>
              </p:sp>
              <p:sp>
                <p:nvSpPr>
                  <p:cNvPr id="140" name="任意多边形 273">
                    <a:extLst>
                      <a:ext uri="{FF2B5EF4-FFF2-40B4-BE49-F238E27FC236}">
                        <a16:creationId xmlns:a16="http://schemas.microsoft.com/office/drawing/2014/main" id="{A3015C0A-2BA8-AD25-0490-1A070DC343C1}"/>
                      </a:ext>
                    </a:extLst>
                  </p:cNvPr>
                  <p:cNvSpPr/>
                  <p:nvPr/>
                </p:nvSpPr>
                <p:spPr>
                  <a:xfrm>
                    <a:off x="8193769" y="2147899"/>
                    <a:ext cx="136129" cy="202533"/>
                  </a:xfrm>
                  <a:custGeom>
                    <a:avLst/>
                    <a:gdLst>
                      <a:gd name="connsiteX0" fmla="*/ 57834 w 136129"/>
                      <a:gd name="connsiteY0" fmla="*/ 201061 h 202533"/>
                      <a:gd name="connsiteX1" fmla="*/ 63930 w 136129"/>
                      <a:gd name="connsiteY1" fmla="*/ 191441 h 202533"/>
                      <a:gd name="connsiteX2" fmla="*/ 91838 w 136129"/>
                      <a:gd name="connsiteY2" fmla="*/ 46089 h 202533"/>
                      <a:gd name="connsiteX3" fmla="*/ 124413 w 136129"/>
                      <a:gd name="connsiteY3" fmla="*/ 12276 h 202533"/>
                      <a:gd name="connsiteX4" fmla="*/ 131652 w 136129"/>
                      <a:gd name="connsiteY4" fmla="*/ 7037 h 202533"/>
                      <a:gd name="connsiteX5" fmla="*/ 136130 w 136129"/>
                      <a:gd name="connsiteY5" fmla="*/ 6370 h 202533"/>
                      <a:gd name="connsiteX6" fmla="*/ 104316 w 136129"/>
                      <a:gd name="connsiteY6" fmla="*/ 1512 h 202533"/>
                      <a:gd name="connsiteX7" fmla="*/ 80503 w 136129"/>
                      <a:gd name="connsiteY7" fmla="*/ 941 h 202533"/>
                      <a:gd name="connsiteX8" fmla="*/ 51452 w 136129"/>
                      <a:gd name="connsiteY8" fmla="*/ 21610 h 202533"/>
                      <a:gd name="connsiteX9" fmla="*/ 112 w 136129"/>
                      <a:gd name="connsiteY9" fmla="*/ 117717 h 202533"/>
                      <a:gd name="connsiteX10" fmla="*/ 4684 w 136129"/>
                      <a:gd name="connsiteY10" fmla="*/ 139339 h 202533"/>
                      <a:gd name="connsiteX11" fmla="*/ 46975 w 136129"/>
                      <a:gd name="connsiteY11" fmla="*/ 198394 h 202533"/>
                      <a:gd name="connsiteX12" fmla="*/ 57834 w 136129"/>
                      <a:gd name="connsiteY12" fmla="*/ 201061 h 2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129" h="202533">
                        <a:moveTo>
                          <a:pt x="57834" y="201061"/>
                        </a:moveTo>
                        <a:lnTo>
                          <a:pt x="63930" y="191441"/>
                        </a:lnTo>
                        <a:cubicBezTo>
                          <a:pt x="53357" y="141720"/>
                          <a:pt x="63168" y="86952"/>
                          <a:pt x="91838" y="46089"/>
                        </a:cubicBezTo>
                        <a:cubicBezTo>
                          <a:pt x="100887" y="33231"/>
                          <a:pt x="111745" y="21801"/>
                          <a:pt x="124413" y="12276"/>
                        </a:cubicBezTo>
                        <a:cubicBezTo>
                          <a:pt x="126795" y="10466"/>
                          <a:pt x="129176" y="8656"/>
                          <a:pt x="131652" y="7037"/>
                        </a:cubicBezTo>
                        <a:lnTo>
                          <a:pt x="136130" y="6370"/>
                        </a:lnTo>
                        <a:cubicBezTo>
                          <a:pt x="125556" y="4751"/>
                          <a:pt x="114888" y="3132"/>
                          <a:pt x="104316" y="1512"/>
                        </a:cubicBezTo>
                        <a:cubicBezTo>
                          <a:pt x="96410" y="274"/>
                          <a:pt x="88314" y="-869"/>
                          <a:pt x="80503" y="941"/>
                        </a:cubicBezTo>
                        <a:cubicBezTo>
                          <a:pt x="68788" y="3703"/>
                          <a:pt x="59739" y="12847"/>
                          <a:pt x="51452" y="21610"/>
                        </a:cubicBezTo>
                        <a:cubicBezTo>
                          <a:pt x="25639" y="48757"/>
                          <a:pt x="-1983" y="80380"/>
                          <a:pt x="112" y="117717"/>
                        </a:cubicBezTo>
                        <a:cubicBezTo>
                          <a:pt x="493" y="125242"/>
                          <a:pt x="2207" y="132481"/>
                          <a:pt x="4684" y="139339"/>
                        </a:cubicBezTo>
                        <a:cubicBezTo>
                          <a:pt x="12685" y="161628"/>
                          <a:pt x="30021" y="181059"/>
                          <a:pt x="46975" y="198394"/>
                        </a:cubicBezTo>
                        <a:cubicBezTo>
                          <a:pt x="49928" y="201442"/>
                          <a:pt x="55262" y="204395"/>
                          <a:pt x="57834" y="201061"/>
                        </a:cubicBezTo>
                        <a:close/>
                      </a:path>
                    </a:pathLst>
                  </a:custGeom>
                  <a:solidFill>
                    <a:srgbClr val="BA1828"/>
                  </a:solidFill>
                  <a:ln w="9525" cap="flat">
                    <a:noFill/>
                    <a:prstDash val="solid"/>
                    <a:miter/>
                  </a:ln>
                </p:spPr>
                <p:txBody>
                  <a:bodyPr rtlCol="0" anchor="ctr"/>
                  <a:lstStyle/>
                  <a:p>
                    <a:endParaRPr lang="zh-CN" altLang="en-US"/>
                  </a:p>
                </p:txBody>
              </p:sp>
              <p:sp>
                <p:nvSpPr>
                  <p:cNvPr id="141" name="任意多边形 274">
                    <a:extLst>
                      <a:ext uri="{FF2B5EF4-FFF2-40B4-BE49-F238E27FC236}">
                        <a16:creationId xmlns:a16="http://schemas.microsoft.com/office/drawing/2014/main" id="{08DCA385-1293-B5C3-1A5A-9E41DDFD410B}"/>
                      </a:ext>
                    </a:extLst>
                  </p:cNvPr>
                  <p:cNvSpPr/>
                  <p:nvPr/>
                </p:nvSpPr>
                <p:spPr>
                  <a:xfrm>
                    <a:off x="8930258" y="2358770"/>
                    <a:ext cx="571" cy="190"/>
                  </a:xfrm>
                  <a:custGeom>
                    <a:avLst/>
                    <a:gdLst>
                      <a:gd name="connsiteX0" fmla="*/ 571 w 571"/>
                      <a:gd name="connsiteY0" fmla="*/ 0 h 190"/>
                      <a:gd name="connsiteX1" fmla="*/ 571 w 571"/>
                      <a:gd name="connsiteY1" fmla="*/ 0 h 190"/>
                      <a:gd name="connsiteX2" fmla="*/ 0 w 571"/>
                      <a:gd name="connsiteY2" fmla="*/ 191 h 190"/>
                      <a:gd name="connsiteX3" fmla="*/ 571 w 571"/>
                      <a:gd name="connsiteY3" fmla="*/ 0 h 190"/>
                    </a:gdLst>
                    <a:ahLst/>
                    <a:cxnLst>
                      <a:cxn ang="0">
                        <a:pos x="connsiteX0" y="connsiteY0"/>
                      </a:cxn>
                      <a:cxn ang="0">
                        <a:pos x="connsiteX1" y="connsiteY1"/>
                      </a:cxn>
                      <a:cxn ang="0">
                        <a:pos x="connsiteX2" y="connsiteY2"/>
                      </a:cxn>
                      <a:cxn ang="0">
                        <a:pos x="connsiteX3" y="connsiteY3"/>
                      </a:cxn>
                    </a:cxnLst>
                    <a:rect l="l" t="t" r="r" b="b"/>
                    <a:pathLst>
                      <a:path w="571" h="190">
                        <a:moveTo>
                          <a:pt x="571" y="0"/>
                        </a:moveTo>
                        <a:cubicBezTo>
                          <a:pt x="571" y="0"/>
                          <a:pt x="571" y="0"/>
                          <a:pt x="571" y="0"/>
                        </a:cubicBezTo>
                        <a:cubicBezTo>
                          <a:pt x="286" y="0"/>
                          <a:pt x="191" y="95"/>
                          <a:pt x="0" y="191"/>
                        </a:cubicBezTo>
                        <a:cubicBezTo>
                          <a:pt x="191" y="95"/>
                          <a:pt x="381" y="95"/>
                          <a:pt x="571" y="0"/>
                        </a:cubicBezTo>
                        <a:close/>
                      </a:path>
                    </a:pathLst>
                  </a:custGeom>
                  <a:solidFill>
                    <a:srgbClr val="F8D129"/>
                  </a:solidFill>
                  <a:ln w="9525" cap="flat">
                    <a:noFill/>
                    <a:prstDash val="solid"/>
                    <a:miter/>
                  </a:ln>
                </p:spPr>
                <p:txBody>
                  <a:bodyPr rtlCol="0" anchor="ctr"/>
                  <a:lstStyle/>
                  <a:p>
                    <a:endParaRPr lang="zh-CN" altLang="en-US"/>
                  </a:p>
                </p:txBody>
              </p:sp>
              <p:sp>
                <p:nvSpPr>
                  <p:cNvPr id="142" name="任意多边形 275">
                    <a:extLst>
                      <a:ext uri="{FF2B5EF4-FFF2-40B4-BE49-F238E27FC236}">
                        <a16:creationId xmlns:a16="http://schemas.microsoft.com/office/drawing/2014/main" id="{7BB2351B-BD0C-E32C-BD1C-4CC5862B6718}"/>
                      </a:ext>
                    </a:extLst>
                  </p:cNvPr>
                  <p:cNvSpPr/>
                  <p:nvPr/>
                </p:nvSpPr>
                <p:spPr>
                  <a:xfrm>
                    <a:off x="8253558" y="2160079"/>
                    <a:ext cx="702226" cy="446349"/>
                  </a:xfrm>
                  <a:custGeom>
                    <a:avLst/>
                    <a:gdLst>
                      <a:gd name="connsiteX0" fmla="*/ 574497 w 702226"/>
                      <a:gd name="connsiteY0" fmla="*/ 246507 h 446349"/>
                      <a:gd name="connsiteX1" fmla="*/ 572877 w 702226"/>
                      <a:gd name="connsiteY1" fmla="*/ 228695 h 446349"/>
                      <a:gd name="connsiteX2" fmla="*/ 578973 w 702226"/>
                      <a:gd name="connsiteY2" fmla="*/ 223838 h 446349"/>
                      <a:gd name="connsiteX3" fmla="*/ 108248 w 702226"/>
                      <a:gd name="connsiteY3" fmla="*/ 34862 h 446349"/>
                      <a:gd name="connsiteX4" fmla="*/ 99104 w 702226"/>
                      <a:gd name="connsiteY4" fmla="*/ 27623 h 446349"/>
                      <a:gd name="connsiteX5" fmla="*/ 72910 w 702226"/>
                      <a:gd name="connsiteY5" fmla="*/ 6858 h 446349"/>
                      <a:gd name="connsiteX6" fmla="*/ 66719 w 702226"/>
                      <a:gd name="connsiteY6" fmla="*/ 1905 h 446349"/>
                      <a:gd name="connsiteX7" fmla="*/ 64623 w 702226"/>
                      <a:gd name="connsiteY7" fmla="*/ 0 h 446349"/>
                      <a:gd name="connsiteX8" fmla="*/ 32048 w 702226"/>
                      <a:gd name="connsiteY8" fmla="*/ 33814 h 446349"/>
                      <a:gd name="connsiteX9" fmla="*/ 4140 w 702226"/>
                      <a:gd name="connsiteY9" fmla="*/ 179165 h 446349"/>
                      <a:gd name="connsiteX10" fmla="*/ 5474 w 702226"/>
                      <a:gd name="connsiteY10" fmla="*/ 185452 h 446349"/>
                      <a:gd name="connsiteX11" fmla="*/ 71005 w 702226"/>
                      <a:gd name="connsiteY11" fmla="*/ 298037 h 446349"/>
                      <a:gd name="connsiteX12" fmla="*/ 136347 w 702226"/>
                      <a:gd name="connsiteY12" fmla="*/ 349663 h 446349"/>
                      <a:gd name="connsiteX13" fmla="*/ 337896 w 702226"/>
                      <a:gd name="connsiteY13" fmla="*/ 423005 h 446349"/>
                      <a:gd name="connsiteX14" fmla="*/ 702227 w 702226"/>
                      <a:gd name="connsiteY14" fmla="*/ 391859 h 446349"/>
                      <a:gd name="connsiteX15" fmla="*/ 574497 w 702226"/>
                      <a:gd name="connsiteY15" fmla="*/ 246507 h 44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226" h="446349">
                        <a:moveTo>
                          <a:pt x="574497" y="246507"/>
                        </a:moveTo>
                        <a:cubicBezTo>
                          <a:pt x="572020" y="240792"/>
                          <a:pt x="569639" y="233934"/>
                          <a:pt x="572877" y="228695"/>
                        </a:cubicBezTo>
                        <a:cubicBezTo>
                          <a:pt x="574306" y="226409"/>
                          <a:pt x="576497" y="224981"/>
                          <a:pt x="578973" y="223838"/>
                        </a:cubicBezTo>
                        <a:cubicBezTo>
                          <a:pt x="398570" y="243364"/>
                          <a:pt x="244646" y="141446"/>
                          <a:pt x="108248" y="34862"/>
                        </a:cubicBezTo>
                        <a:cubicBezTo>
                          <a:pt x="105200" y="32480"/>
                          <a:pt x="102152" y="30099"/>
                          <a:pt x="99104" y="27623"/>
                        </a:cubicBezTo>
                        <a:cubicBezTo>
                          <a:pt x="90341" y="20669"/>
                          <a:pt x="81578" y="13811"/>
                          <a:pt x="72910" y="6858"/>
                        </a:cubicBezTo>
                        <a:cubicBezTo>
                          <a:pt x="70815" y="5239"/>
                          <a:pt x="68814" y="3620"/>
                          <a:pt x="66719" y="1905"/>
                        </a:cubicBezTo>
                        <a:cubicBezTo>
                          <a:pt x="65957" y="1333"/>
                          <a:pt x="65290" y="667"/>
                          <a:pt x="64623" y="0"/>
                        </a:cubicBezTo>
                        <a:cubicBezTo>
                          <a:pt x="51955" y="9525"/>
                          <a:pt x="41002" y="20860"/>
                          <a:pt x="32048" y="33814"/>
                        </a:cubicBezTo>
                        <a:cubicBezTo>
                          <a:pt x="3378" y="74676"/>
                          <a:pt x="-6433" y="129540"/>
                          <a:pt x="4140" y="179165"/>
                        </a:cubicBezTo>
                        <a:cubicBezTo>
                          <a:pt x="4616" y="181261"/>
                          <a:pt x="4902" y="183356"/>
                          <a:pt x="5474" y="185452"/>
                        </a:cubicBezTo>
                        <a:cubicBezTo>
                          <a:pt x="16142" y="228314"/>
                          <a:pt x="40049" y="266414"/>
                          <a:pt x="71005" y="298037"/>
                        </a:cubicBezTo>
                        <a:cubicBezTo>
                          <a:pt x="90436" y="317945"/>
                          <a:pt x="112725" y="335280"/>
                          <a:pt x="136347" y="349663"/>
                        </a:cubicBezTo>
                        <a:cubicBezTo>
                          <a:pt x="197688" y="387001"/>
                          <a:pt x="267983" y="406813"/>
                          <a:pt x="337896" y="423005"/>
                        </a:cubicBezTo>
                        <a:cubicBezTo>
                          <a:pt x="460578" y="451390"/>
                          <a:pt x="600881" y="466630"/>
                          <a:pt x="702227" y="391859"/>
                        </a:cubicBezTo>
                        <a:cubicBezTo>
                          <a:pt x="636695" y="377285"/>
                          <a:pt x="601167" y="308039"/>
                          <a:pt x="574497" y="246507"/>
                        </a:cubicBezTo>
                        <a:close/>
                      </a:path>
                    </a:pathLst>
                  </a:custGeom>
                  <a:solidFill>
                    <a:srgbClr val="F8D129"/>
                  </a:solidFill>
                  <a:ln w="9525" cap="flat">
                    <a:noFill/>
                    <a:prstDash val="solid"/>
                    <a:miter/>
                  </a:ln>
                </p:spPr>
                <p:txBody>
                  <a:bodyPr rtlCol="0" anchor="ctr"/>
                  <a:lstStyle/>
                  <a:p>
                    <a:endParaRPr lang="zh-CN" altLang="en-US"/>
                  </a:p>
                </p:txBody>
              </p:sp>
              <p:sp>
                <p:nvSpPr>
                  <p:cNvPr id="143" name="任意多边形 276">
                    <a:extLst>
                      <a:ext uri="{FF2B5EF4-FFF2-40B4-BE49-F238E27FC236}">
                        <a16:creationId xmlns:a16="http://schemas.microsoft.com/office/drawing/2014/main" id="{F765D887-774A-B32F-003E-7C697FBA191A}"/>
                      </a:ext>
                    </a:extLst>
                  </p:cNvPr>
                  <p:cNvSpPr/>
                  <p:nvPr/>
                </p:nvSpPr>
                <p:spPr>
                  <a:xfrm>
                    <a:off x="8354377" y="2104530"/>
                    <a:ext cx="553974" cy="251313"/>
                  </a:xfrm>
                  <a:custGeom>
                    <a:avLst/>
                    <a:gdLst>
                      <a:gd name="connsiteX0" fmla="*/ 14383 w 553974"/>
                      <a:gd name="connsiteY0" fmla="*/ 57454 h 251313"/>
                      <a:gd name="connsiteX1" fmla="*/ 110966 w 553974"/>
                      <a:gd name="connsiteY1" fmla="*/ 130129 h 251313"/>
                      <a:gd name="connsiteX2" fmla="*/ 361855 w 553974"/>
                      <a:gd name="connsiteY2" fmla="*/ 244810 h 251313"/>
                      <a:gd name="connsiteX3" fmla="*/ 553974 w 553974"/>
                      <a:gd name="connsiteY3" fmla="*/ 230142 h 251313"/>
                      <a:gd name="connsiteX4" fmla="*/ 467583 w 553974"/>
                      <a:gd name="connsiteY4" fmla="*/ 138226 h 251313"/>
                      <a:gd name="connsiteX5" fmla="*/ 322231 w 553974"/>
                      <a:gd name="connsiteY5" fmla="*/ 20687 h 251313"/>
                      <a:gd name="connsiteX6" fmla="*/ 14954 w 553974"/>
                      <a:gd name="connsiteY6" fmla="*/ 43642 h 251313"/>
                      <a:gd name="connsiteX7" fmla="*/ 0 w 553974"/>
                      <a:gd name="connsiteY7" fmla="*/ 45928 h 251313"/>
                      <a:gd name="connsiteX8" fmla="*/ 11525 w 553974"/>
                      <a:gd name="connsiteY8" fmla="*/ 55072 h 251313"/>
                      <a:gd name="connsiteX9" fmla="*/ 14383 w 553974"/>
                      <a:gd name="connsiteY9" fmla="*/ 57454 h 25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974" h="251313">
                        <a:moveTo>
                          <a:pt x="14383" y="57454"/>
                        </a:moveTo>
                        <a:cubicBezTo>
                          <a:pt x="46006" y="82504"/>
                          <a:pt x="77915" y="107079"/>
                          <a:pt x="110966" y="130129"/>
                        </a:cubicBezTo>
                        <a:cubicBezTo>
                          <a:pt x="186880" y="183088"/>
                          <a:pt x="269939" y="228332"/>
                          <a:pt x="361855" y="244810"/>
                        </a:cubicBezTo>
                        <a:cubicBezTo>
                          <a:pt x="425958" y="256336"/>
                          <a:pt x="493395" y="253192"/>
                          <a:pt x="553974" y="230142"/>
                        </a:cubicBezTo>
                        <a:cubicBezTo>
                          <a:pt x="525209" y="199471"/>
                          <a:pt x="496348" y="168896"/>
                          <a:pt x="467583" y="138226"/>
                        </a:cubicBezTo>
                        <a:cubicBezTo>
                          <a:pt x="424625" y="92506"/>
                          <a:pt x="379857" y="45547"/>
                          <a:pt x="322231" y="20687"/>
                        </a:cubicBezTo>
                        <a:cubicBezTo>
                          <a:pt x="225553" y="-21032"/>
                          <a:pt x="113824" y="7447"/>
                          <a:pt x="14954" y="43642"/>
                        </a:cubicBezTo>
                        <a:lnTo>
                          <a:pt x="0" y="45928"/>
                        </a:lnTo>
                        <a:cubicBezTo>
                          <a:pt x="3810" y="48976"/>
                          <a:pt x="7620" y="52024"/>
                          <a:pt x="11525" y="55072"/>
                        </a:cubicBezTo>
                        <a:cubicBezTo>
                          <a:pt x="12383" y="55930"/>
                          <a:pt x="13431" y="56692"/>
                          <a:pt x="14383" y="57454"/>
                        </a:cubicBezTo>
                        <a:close/>
                      </a:path>
                    </a:pathLst>
                  </a:custGeom>
                  <a:solidFill>
                    <a:srgbClr val="F8D129"/>
                  </a:solidFill>
                  <a:ln w="9525" cap="flat">
                    <a:noFill/>
                    <a:prstDash val="solid"/>
                    <a:miter/>
                  </a:ln>
                </p:spPr>
                <p:txBody>
                  <a:bodyPr rtlCol="0" anchor="ctr"/>
                  <a:lstStyle/>
                  <a:p>
                    <a:endParaRPr lang="zh-CN" altLang="en-US"/>
                  </a:p>
                </p:txBody>
              </p:sp>
              <p:sp>
                <p:nvSpPr>
                  <p:cNvPr id="144" name="任意多边形 277">
                    <a:extLst>
                      <a:ext uri="{FF2B5EF4-FFF2-40B4-BE49-F238E27FC236}">
                        <a16:creationId xmlns:a16="http://schemas.microsoft.com/office/drawing/2014/main" id="{B7B7C1F4-1C53-2A9C-E998-EFEDB7410375}"/>
                      </a:ext>
                    </a:extLst>
                  </p:cNvPr>
                  <p:cNvSpPr/>
                  <p:nvPr/>
                </p:nvSpPr>
                <p:spPr>
                  <a:xfrm>
                    <a:off x="8318182" y="2150744"/>
                    <a:ext cx="612552" cy="235686"/>
                  </a:xfrm>
                  <a:custGeom>
                    <a:avLst/>
                    <a:gdLst>
                      <a:gd name="connsiteX0" fmla="*/ 0 w 612552"/>
                      <a:gd name="connsiteY0" fmla="*/ 9430 h 235686"/>
                      <a:gd name="connsiteX1" fmla="*/ 2096 w 612552"/>
                      <a:gd name="connsiteY1" fmla="*/ 11335 h 235686"/>
                      <a:gd name="connsiteX2" fmla="*/ 8287 w 612552"/>
                      <a:gd name="connsiteY2" fmla="*/ 16288 h 235686"/>
                      <a:gd name="connsiteX3" fmla="*/ 34480 w 612552"/>
                      <a:gd name="connsiteY3" fmla="*/ 37052 h 235686"/>
                      <a:gd name="connsiteX4" fmla="*/ 43625 w 612552"/>
                      <a:gd name="connsiteY4" fmla="*/ 44291 h 235686"/>
                      <a:gd name="connsiteX5" fmla="*/ 514350 w 612552"/>
                      <a:gd name="connsiteY5" fmla="*/ 233267 h 235686"/>
                      <a:gd name="connsiteX6" fmla="*/ 521018 w 612552"/>
                      <a:gd name="connsiteY6" fmla="*/ 231076 h 235686"/>
                      <a:gd name="connsiteX7" fmla="*/ 612077 w 612552"/>
                      <a:gd name="connsiteY7" fmla="*/ 208217 h 235686"/>
                      <a:gd name="connsiteX8" fmla="*/ 612553 w 612552"/>
                      <a:gd name="connsiteY8" fmla="*/ 208026 h 235686"/>
                      <a:gd name="connsiteX9" fmla="*/ 590074 w 612552"/>
                      <a:gd name="connsiteY9" fmla="*/ 184118 h 235686"/>
                      <a:gd name="connsiteX10" fmla="*/ 397955 w 612552"/>
                      <a:gd name="connsiteY10" fmla="*/ 198787 h 235686"/>
                      <a:gd name="connsiteX11" fmla="*/ 147066 w 612552"/>
                      <a:gd name="connsiteY11" fmla="*/ 84106 h 235686"/>
                      <a:gd name="connsiteX12" fmla="*/ 50482 w 612552"/>
                      <a:gd name="connsiteY12" fmla="*/ 11430 h 235686"/>
                      <a:gd name="connsiteX13" fmla="*/ 47530 w 612552"/>
                      <a:gd name="connsiteY13" fmla="*/ 9144 h 235686"/>
                      <a:gd name="connsiteX14" fmla="*/ 36005 w 612552"/>
                      <a:gd name="connsiteY14" fmla="*/ 0 h 235686"/>
                      <a:gd name="connsiteX15" fmla="*/ 34766 w 612552"/>
                      <a:gd name="connsiteY15" fmla="*/ 191 h 235686"/>
                      <a:gd name="connsiteX16" fmla="*/ 31718 w 612552"/>
                      <a:gd name="connsiteY16" fmla="*/ 667 h 235686"/>
                      <a:gd name="connsiteX17" fmla="*/ 11621 w 612552"/>
                      <a:gd name="connsiteY17" fmla="*/ 3715 h 235686"/>
                      <a:gd name="connsiteX18" fmla="*/ 7144 w 612552"/>
                      <a:gd name="connsiteY18" fmla="*/ 4381 h 235686"/>
                      <a:gd name="connsiteX19" fmla="*/ 0 w 612552"/>
                      <a:gd name="connsiteY19" fmla="*/ 9430 h 23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2552" h="235686">
                        <a:moveTo>
                          <a:pt x="0" y="9430"/>
                        </a:moveTo>
                        <a:cubicBezTo>
                          <a:pt x="667" y="10097"/>
                          <a:pt x="1334" y="10763"/>
                          <a:pt x="2096" y="11335"/>
                        </a:cubicBezTo>
                        <a:cubicBezTo>
                          <a:pt x="4096" y="12954"/>
                          <a:pt x="6191" y="14573"/>
                          <a:pt x="8287" y="16288"/>
                        </a:cubicBezTo>
                        <a:cubicBezTo>
                          <a:pt x="16955" y="23241"/>
                          <a:pt x="25622" y="30099"/>
                          <a:pt x="34480" y="37052"/>
                        </a:cubicBezTo>
                        <a:cubicBezTo>
                          <a:pt x="37529" y="39434"/>
                          <a:pt x="40577" y="41910"/>
                          <a:pt x="43625" y="44291"/>
                        </a:cubicBezTo>
                        <a:cubicBezTo>
                          <a:pt x="180023" y="150876"/>
                          <a:pt x="333946" y="252793"/>
                          <a:pt x="514350" y="233267"/>
                        </a:cubicBezTo>
                        <a:cubicBezTo>
                          <a:pt x="516446" y="232315"/>
                          <a:pt x="518827" y="231648"/>
                          <a:pt x="521018" y="231076"/>
                        </a:cubicBezTo>
                        <a:cubicBezTo>
                          <a:pt x="551402" y="223457"/>
                          <a:pt x="581787" y="215837"/>
                          <a:pt x="612077" y="208217"/>
                        </a:cubicBezTo>
                        <a:cubicBezTo>
                          <a:pt x="612267" y="208121"/>
                          <a:pt x="612457" y="208026"/>
                          <a:pt x="612553" y="208026"/>
                        </a:cubicBezTo>
                        <a:cubicBezTo>
                          <a:pt x="605028" y="200025"/>
                          <a:pt x="597598" y="192119"/>
                          <a:pt x="590074" y="184118"/>
                        </a:cubicBezTo>
                        <a:cubicBezTo>
                          <a:pt x="529495" y="207169"/>
                          <a:pt x="462058" y="210217"/>
                          <a:pt x="397955" y="198787"/>
                        </a:cubicBezTo>
                        <a:cubicBezTo>
                          <a:pt x="305943" y="182309"/>
                          <a:pt x="222885" y="137065"/>
                          <a:pt x="147066" y="84106"/>
                        </a:cubicBezTo>
                        <a:cubicBezTo>
                          <a:pt x="114015" y="61055"/>
                          <a:pt x="82105" y="36386"/>
                          <a:pt x="50482" y="11430"/>
                        </a:cubicBezTo>
                        <a:cubicBezTo>
                          <a:pt x="49530" y="10668"/>
                          <a:pt x="48578" y="9906"/>
                          <a:pt x="47530" y="9144"/>
                        </a:cubicBezTo>
                        <a:cubicBezTo>
                          <a:pt x="43720" y="6096"/>
                          <a:pt x="39910" y="3048"/>
                          <a:pt x="36005" y="0"/>
                        </a:cubicBezTo>
                        <a:lnTo>
                          <a:pt x="34766" y="191"/>
                        </a:lnTo>
                        <a:lnTo>
                          <a:pt x="31718" y="667"/>
                        </a:lnTo>
                        <a:lnTo>
                          <a:pt x="11621" y="3715"/>
                        </a:lnTo>
                        <a:lnTo>
                          <a:pt x="7144" y="4381"/>
                        </a:lnTo>
                        <a:cubicBezTo>
                          <a:pt x="4763" y="5810"/>
                          <a:pt x="2381" y="7620"/>
                          <a:pt x="0" y="9430"/>
                        </a:cubicBezTo>
                        <a:close/>
                      </a:path>
                    </a:pathLst>
                  </a:custGeom>
                  <a:solidFill>
                    <a:srgbClr val="F0A92E"/>
                  </a:solidFill>
                  <a:ln w="9525" cap="flat">
                    <a:noFill/>
                    <a:prstDash val="solid"/>
                    <a:miter/>
                  </a:ln>
                </p:spPr>
                <p:txBody>
                  <a:bodyPr rtlCol="0" anchor="ctr"/>
                  <a:lstStyle/>
                  <a:p>
                    <a:endParaRPr lang="zh-CN" altLang="en-US"/>
                  </a:p>
                </p:txBody>
              </p:sp>
            </p:grpSp>
            <p:grpSp>
              <p:nvGrpSpPr>
                <p:cNvPr id="121" name="组合 120">
                  <a:extLst>
                    <a:ext uri="{FF2B5EF4-FFF2-40B4-BE49-F238E27FC236}">
                      <a16:creationId xmlns:a16="http://schemas.microsoft.com/office/drawing/2014/main" id="{CA0B0B9C-5F9E-1F27-6D72-23BBA60DD217}"/>
                    </a:ext>
                  </a:extLst>
                </p:cNvPr>
                <p:cNvGrpSpPr/>
                <p:nvPr/>
              </p:nvGrpSpPr>
              <p:grpSpPr>
                <a:xfrm>
                  <a:off x="7154989" y="2242789"/>
                  <a:ext cx="913645" cy="561737"/>
                  <a:chOff x="7154989" y="2242789"/>
                  <a:chExt cx="913645" cy="561737"/>
                </a:xfrm>
              </p:grpSpPr>
              <p:sp>
                <p:nvSpPr>
                  <p:cNvPr id="122" name="任意多边形 279">
                    <a:extLst>
                      <a:ext uri="{FF2B5EF4-FFF2-40B4-BE49-F238E27FC236}">
                        <a16:creationId xmlns:a16="http://schemas.microsoft.com/office/drawing/2014/main" id="{1AE56A16-0FEF-5A54-2727-A198448FCE65}"/>
                      </a:ext>
                    </a:extLst>
                  </p:cNvPr>
                  <p:cNvSpPr/>
                  <p:nvPr/>
                </p:nvSpPr>
                <p:spPr>
                  <a:xfrm>
                    <a:off x="7509732" y="2495931"/>
                    <a:ext cx="120847" cy="167799"/>
                  </a:xfrm>
                  <a:custGeom>
                    <a:avLst/>
                    <a:gdLst>
                      <a:gd name="connsiteX0" fmla="*/ 90455 w 120847"/>
                      <a:gd name="connsiteY0" fmla="*/ 7524 h 167799"/>
                      <a:gd name="connsiteX1" fmla="*/ 76644 w 120847"/>
                      <a:gd name="connsiteY1" fmla="*/ 21812 h 167799"/>
                      <a:gd name="connsiteX2" fmla="*/ 75024 w 120847"/>
                      <a:gd name="connsiteY2" fmla="*/ 21335 h 167799"/>
                      <a:gd name="connsiteX3" fmla="*/ 67976 w 120847"/>
                      <a:gd name="connsiteY3" fmla="*/ 18573 h 167799"/>
                      <a:gd name="connsiteX4" fmla="*/ 51688 w 120847"/>
                      <a:gd name="connsiteY4" fmla="*/ 13239 h 167799"/>
                      <a:gd name="connsiteX5" fmla="*/ 15493 w 120847"/>
                      <a:gd name="connsiteY5" fmla="*/ 12858 h 167799"/>
                      <a:gd name="connsiteX6" fmla="*/ 158 w 120847"/>
                      <a:gd name="connsiteY6" fmla="*/ 40957 h 167799"/>
                      <a:gd name="connsiteX7" fmla="*/ 19398 w 120847"/>
                      <a:gd name="connsiteY7" fmla="*/ 104203 h 167799"/>
                      <a:gd name="connsiteX8" fmla="*/ 50164 w 120847"/>
                      <a:gd name="connsiteY8" fmla="*/ 159829 h 167799"/>
                      <a:gd name="connsiteX9" fmla="*/ 72262 w 120847"/>
                      <a:gd name="connsiteY9" fmla="*/ 165639 h 167799"/>
                      <a:gd name="connsiteX10" fmla="*/ 78073 w 120847"/>
                      <a:gd name="connsiteY10" fmla="*/ 143541 h 167799"/>
                      <a:gd name="connsiteX11" fmla="*/ 32067 w 120847"/>
                      <a:gd name="connsiteY11" fmla="*/ 38480 h 167799"/>
                      <a:gd name="connsiteX12" fmla="*/ 31972 w 120847"/>
                      <a:gd name="connsiteY12" fmla="*/ 38195 h 167799"/>
                      <a:gd name="connsiteX13" fmla="*/ 27781 w 120847"/>
                      <a:gd name="connsiteY13" fmla="*/ 42005 h 167799"/>
                      <a:gd name="connsiteX14" fmla="*/ 27399 w 120847"/>
                      <a:gd name="connsiteY14" fmla="*/ 42957 h 167799"/>
                      <a:gd name="connsiteX15" fmla="*/ 40639 w 120847"/>
                      <a:gd name="connsiteY15" fmla="*/ 43910 h 167799"/>
                      <a:gd name="connsiteX16" fmla="*/ 71119 w 120847"/>
                      <a:gd name="connsiteY16" fmla="*/ 53339 h 167799"/>
                      <a:gd name="connsiteX17" fmla="*/ 118268 w 120847"/>
                      <a:gd name="connsiteY17" fmla="*/ 23812 h 167799"/>
                      <a:gd name="connsiteX18" fmla="*/ 90455 w 120847"/>
                      <a:gd name="connsiteY18" fmla="*/ 7524 h 167799"/>
                      <a:gd name="connsiteX19" fmla="*/ 90455 w 120847"/>
                      <a:gd name="connsiteY19" fmla="*/ 7524 h 1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847" h="167799">
                        <a:moveTo>
                          <a:pt x="90455" y="7524"/>
                        </a:moveTo>
                        <a:cubicBezTo>
                          <a:pt x="86931" y="12953"/>
                          <a:pt x="81597" y="21431"/>
                          <a:pt x="76644" y="21812"/>
                        </a:cubicBezTo>
                        <a:cubicBezTo>
                          <a:pt x="77882" y="21716"/>
                          <a:pt x="77977" y="22193"/>
                          <a:pt x="75024" y="21335"/>
                        </a:cubicBezTo>
                        <a:cubicBezTo>
                          <a:pt x="72548" y="20669"/>
                          <a:pt x="70357" y="19621"/>
                          <a:pt x="67976" y="18573"/>
                        </a:cubicBezTo>
                        <a:cubicBezTo>
                          <a:pt x="62642" y="16382"/>
                          <a:pt x="57308" y="14477"/>
                          <a:pt x="51688" y="13239"/>
                        </a:cubicBezTo>
                        <a:cubicBezTo>
                          <a:pt x="40544" y="10763"/>
                          <a:pt x="26352" y="8477"/>
                          <a:pt x="15493" y="12858"/>
                        </a:cubicBezTo>
                        <a:cubicBezTo>
                          <a:pt x="4063" y="17430"/>
                          <a:pt x="-985" y="29241"/>
                          <a:pt x="158" y="40957"/>
                        </a:cubicBezTo>
                        <a:cubicBezTo>
                          <a:pt x="2158" y="62483"/>
                          <a:pt x="11016" y="84486"/>
                          <a:pt x="19398" y="104203"/>
                        </a:cubicBezTo>
                        <a:cubicBezTo>
                          <a:pt x="27781" y="123729"/>
                          <a:pt x="38068" y="142303"/>
                          <a:pt x="50164" y="159829"/>
                        </a:cubicBezTo>
                        <a:cubicBezTo>
                          <a:pt x="55117" y="166973"/>
                          <a:pt x="64261" y="170306"/>
                          <a:pt x="72262" y="165639"/>
                        </a:cubicBezTo>
                        <a:cubicBezTo>
                          <a:pt x="79311" y="161543"/>
                          <a:pt x="83026" y="150780"/>
                          <a:pt x="78073" y="143541"/>
                        </a:cubicBezTo>
                        <a:cubicBezTo>
                          <a:pt x="55689" y="111442"/>
                          <a:pt x="41115" y="76485"/>
                          <a:pt x="32067" y="38480"/>
                        </a:cubicBezTo>
                        <a:cubicBezTo>
                          <a:pt x="32353" y="39623"/>
                          <a:pt x="33019" y="36956"/>
                          <a:pt x="31972" y="38195"/>
                        </a:cubicBezTo>
                        <a:cubicBezTo>
                          <a:pt x="31210" y="40290"/>
                          <a:pt x="29876" y="41528"/>
                          <a:pt x="27781" y="42005"/>
                        </a:cubicBezTo>
                        <a:cubicBezTo>
                          <a:pt x="24828" y="42957"/>
                          <a:pt x="24732" y="43338"/>
                          <a:pt x="27399" y="42957"/>
                        </a:cubicBezTo>
                        <a:cubicBezTo>
                          <a:pt x="31305" y="44100"/>
                          <a:pt x="36448" y="43148"/>
                          <a:pt x="40639" y="43910"/>
                        </a:cubicBezTo>
                        <a:cubicBezTo>
                          <a:pt x="51212" y="45815"/>
                          <a:pt x="60642" y="51720"/>
                          <a:pt x="71119" y="53339"/>
                        </a:cubicBezTo>
                        <a:cubicBezTo>
                          <a:pt x="92741" y="56768"/>
                          <a:pt x="107695" y="40290"/>
                          <a:pt x="118268" y="23812"/>
                        </a:cubicBezTo>
                        <a:cubicBezTo>
                          <a:pt x="129412" y="6286"/>
                          <a:pt x="101504" y="-10002"/>
                          <a:pt x="90455" y="7524"/>
                        </a:cubicBezTo>
                        <a:lnTo>
                          <a:pt x="90455" y="7524"/>
                        </a:lnTo>
                        <a:close/>
                      </a:path>
                    </a:pathLst>
                  </a:custGeom>
                  <a:solidFill>
                    <a:srgbClr val="E15C57"/>
                  </a:solidFill>
                  <a:ln w="9525" cap="flat">
                    <a:noFill/>
                    <a:prstDash val="solid"/>
                    <a:miter/>
                  </a:ln>
                </p:spPr>
                <p:txBody>
                  <a:bodyPr rtlCol="0" anchor="ctr"/>
                  <a:lstStyle/>
                  <a:p>
                    <a:endParaRPr lang="zh-CN" altLang="en-US"/>
                  </a:p>
                </p:txBody>
              </p:sp>
              <p:sp>
                <p:nvSpPr>
                  <p:cNvPr id="123" name="任意多边形 280">
                    <a:extLst>
                      <a:ext uri="{FF2B5EF4-FFF2-40B4-BE49-F238E27FC236}">
                        <a16:creationId xmlns:a16="http://schemas.microsoft.com/office/drawing/2014/main" id="{07755E43-1A92-0E08-DA2A-B4D9C30D5CD9}"/>
                      </a:ext>
                    </a:extLst>
                  </p:cNvPr>
                  <p:cNvSpPr/>
                  <p:nvPr/>
                </p:nvSpPr>
                <p:spPr>
                  <a:xfrm>
                    <a:off x="7481836" y="2676497"/>
                    <a:ext cx="476560" cy="128029"/>
                  </a:xfrm>
                  <a:custGeom>
                    <a:avLst/>
                    <a:gdLst>
                      <a:gd name="connsiteX0" fmla="*/ 11862 w 476560"/>
                      <a:gd name="connsiteY0" fmla="*/ 93372 h 128029"/>
                      <a:gd name="connsiteX1" fmla="*/ 396958 w 476560"/>
                      <a:gd name="connsiteY1" fmla="*/ 86324 h 128029"/>
                      <a:gd name="connsiteX2" fmla="*/ 473825 w 476560"/>
                      <a:gd name="connsiteY2" fmla="*/ 23649 h 128029"/>
                      <a:gd name="connsiteX3" fmla="*/ 446012 w 476560"/>
                      <a:gd name="connsiteY3" fmla="*/ 7361 h 128029"/>
                      <a:gd name="connsiteX4" fmla="*/ 366097 w 476560"/>
                      <a:gd name="connsiteY4" fmla="*/ 64607 h 128029"/>
                      <a:gd name="connsiteX5" fmla="*/ 252654 w 476560"/>
                      <a:gd name="connsiteY5" fmla="*/ 92229 h 128029"/>
                      <a:gd name="connsiteX6" fmla="*/ 20435 w 476560"/>
                      <a:gd name="connsiteY6" fmla="*/ 62225 h 128029"/>
                      <a:gd name="connsiteX7" fmla="*/ 623 w 476560"/>
                      <a:gd name="connsiteY7" fmla="*/ 73465 h 128029"/>
                      <a:gd name="connsiteX8" fmla="*/ 11862 w 476560"/>
                      <a:gd name="connsiteY8" fmla="*/ 93372 h 128029"/>
                      <a:gd name="connsiteX9" fmla="*/ 11862 w 476560"/>
                      <a:gd name="connsiteY9" fmla="*/ 93372 h 12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560" h="128029">
                        <a:moveTo>
                          <a:pt x="11862" y="93372"/>
                        </a:moveTo>
                        <a:cubicBezTo>
                          <a:pt x="132925" y="140235"/>
                          <a:pt x="278181" y="141188"/>
                          <a:pt x="396958" y="86324"/>
                        </a:cubicBezTo>
                        <a:cubicBezTo>
                          <a:pt x="427629" y="72131"/>
                          <a:pt x="454965" y="51938"/>
                          <a:pt x="473825" y="23649"/>
                        </a:cubicBezTo>
                        <a:cubicBezTo>
                          <a:pt x="485350" y="6314"/>
                          <a:pt x="457442" y="-9879"/>
                          <a:pt x="446012" y="7361"/>
                        </a:cubicBezTo>
                        <a:cubicBezTo>
                          <a:pt x="427343" y="35365"/>
                          <a:pt x="396863" y="52796"/>
                          <a:pt x="366097" y="64607"/>
                        </a:cubicBezTo>
                        <a:cubicBezTo>
                          <a:pt x="329807" y="78608"/>
                          <a:pt x="291326" y="87943"/>
                          <a:pt x="252654" y="92229"/>
                        </a:cubicBezTo>
                        <a:cubicBezTo>
                          <a:pt x="173882" y="101087"/>
                          <a:pt x="94349" y="90800"/>
                          <a:pt x="20435" y="62225"/>
                        </a:cubicBezTo>
                        <a:cubicBezTo>
                          <a:pt x="12243" y="59082"/>
                          <a:pt x="2814" y="65750"/>
                          <a:pt x="623" y="73465"/>
                        </a:cubicBezTo>
                        <a:cubicBezTo>
                          <a:pt x="-1949" y="82609"/>
                          <a:pt x="3766" y="90229"/>
                          <a:pt x="11862" y="93372"/>
                        </a:cubicBezTo>
                        <a:lnTo>
                          <a:pt x="11862" y="93372"/>
                        </a:lnTo>
                        <a:close/>
                      </a:path>
                    </a:pathLst>
                  </a:custGeom>
                  <a:solidFill>
                    <a:srgbClr val="4C1414"/>
                  </a:solidFill>
                  <a:ln w="9525" cap="flat">
                    <a:noFill/>
                    <a:prstDash val="solid"/>
                    <a:miter/>
                  </a:ln>
                </p:spPr>
                <p:txBody>
                  <a:bodyPr rtlCol="0" anchor="ctr"/>
                  <a:lstStyle/>
                  <a:p>
                    <a:endParaRPr lang="zh-CN" altLang="en-US"/>
                  </a:p>
                </p:txBody>
              </p:sp>
              <p:grpSp>
                <p:nvGrpSpPr>
                  <p:cNvPr id="124" name="组合 123">
                    <a:extLst>
                      <a:ext uri="{FF2B5EF4-FFF2-40B4-BE49-F238E27FC236}">
                        <a16:creationId xmlns:a16="http://schemas.microsoft.com/office/drawing/2014/main" id="{2370D049-2596-9D6E-191C-4B221885287F}"/>
                      </a:ext>
                    </a:extLst>
                  </p:cNvPr>
                  <p:cNvGrpSpPr/>
                  <p:nvPr/>
                </p:nvGrpSpPr>
                <p:grpSpPr>
                  <a:xfrm>
                    <a:off x="7154989" y="2424684"/>
                    <a:ext cx="913645" cy="211645"/>
                    <a:chOff x="7154989" y="2424684"/>
                    <a:chExt cx="913645" cy="211645"/>
                  </a:xfrm>
                </p:grpSpPr>
                <p:grpSp>
                  <p:nvGrpSpPr>
                    <p:cNvPr id="128" name="组合 127">
                      <a:extLst>
                        <a:ext uri="{FF2B5EF4-FFF2-40B4-BE49-F238E27FC236}">
                          <a16:creationId xmlns:a16="http://schemas.microsoft.com/office/drawing/2014/main" id="{45D6A415-94C8-E1E0-6783-31EF31746604}"/>
                        </a:ext>
                      </a:extLst>
                    </p:cNvPr>
                    <p:cNvGrpSpPr/>
                    <p:nvPr/>
                  </p:nvGrpSpPr>
                  <p:grpSpPr>
                    <a:xfrm>
                      <a:off x="7788116" y="2441543"/>
                      <a:ext cx="280519" cy="194786"/>
                      <a:chOff x="7788116" y="2441543"/>
                      <a:chExt cx="280519" cy="194786"/>
                    </a:xfrm>
                  </p:grpSpPr>
                  <p:grpSp>
                    <p:nvGrpSpPr>
                      <p:cNvPr id="134" name="组合 133">
                        <a:extLst>
                          <a:ext uri="{FF2B5EF4-FFF2-40B4-BE49-F238E27FC236}">
                            <a16:creationId xmlns:a16="http://schemas.microsoft.com/office/drawing/2014/main" id="{A75A65BE-AE03-425C-2809-62F5C619BA9C}"/>
                          </a:ext>
                        </a:extLst>
                      </p:cNvPr>
                      <p:cNvGrpSpPr/>
                      <p:nvPr/>
                    </p:nvGrpSpPr>
                    <p:grpSpPr>
                      <a:xfrm>
                        <a:off x="7788116" y="2441543"/>
                        <a:ext cx="206311" cy="194786"/>
                        <a:chOff x="7788116" y="2441543"/>
                        <a:chExt cx="206311" cy="194786"/>
                      </a:xfrm>
                    </p:grpSpPr>
                    <p:sp>
                      <p:nvSpPr>
                        <p:cNvPr id="136" name="任意多边形 284">
                          <a:extLst>
                            <a:ext uri="{FF2B5EF4-FFF2-40B4-BE49-F238E27FC236}">
                              <a16:creationId xmlns:a16="http://schemas.microsoft.com/office/drawing/2014/main" id="{4DCBB2FF-FC4D-576E-845F-432ED7F96BB2}"/>
                            </a:ext>
                          </a:extLst>
                        </p:cNvPr>
                        <p:cNvSpPr/>
                        <p:nvPr/>
                      </p:nvSpPr>
                      <p:spPr>
                        <a:xfrm>
                          <a:off x="7788116" y="2441543"/>
                          <a:ext cx="206311" cy="187642"/>
                        </a:xfrm>
                        <a:custGeom>
                          <a:avLst/>
                          <a:gdLst>
                            <a:gd name="connsiteX0" fmla="*/ 206311 w 206311"/>
                            <a:gd name="connsiteY0" fmla="*/ 93821 h 187642"/>
                            <a:gd name="connsiteX1" fmla="*/ 103156 w 206311"/>
                            <a:gd name="connsiteY1" fmla="*/ 187642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2"/>
                                <a:pt x="103156" y="187642"/>
                              </a:cubicBezTo>
                              <a:cubicBezTo>
                                <a:pt x="46185" y="187642"/>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7" name="任意多边形 285">
                          <a:extLst>
                            <a:ext uri="{FF2B5EF4-FFF2-40B4-BE49-F238E27FC236}">
                              <a16:creationId xmlns:a16="http://schemas.microsoft.com/office/drawing/2014/main" id="{A0DF3CFF-3CF1-8496-9294-A11CED8B2ABF}"/>
                            </a:ext>
                          </a:extLst>
                        </p:cNvPr>
                        <p:cNvSpPr/>
                        <p:nvPr/>
                      </p:nvSpPr>
                      <p:spPr>
                        <a:xfrm>
                          <a:off x="7794688" y="2505646"/>
                          <a:ext cx="178498" cy="130682"/>
                        </a:xfrm>
                        <a:custGeom>
                          <a:avLst/>
                          <a:gdLst>
                            <a:gd name="connsiteX0" fmla="*/ 178498 w 178498"/>
                            <a:gd name="connsiteY0" fmla="*/ 65341 h 130682"/>
                            <a:gd name="connsiteX1" fmla="*/ 89249 w 178498"/>
                            <a:gd name="connsiteY1" fmla="*/ 130683 h 130682"/>
                            <a:gd name="connsiteX2" fmla="*/ 0 w 178498"/>
                            <a:gd name="connsiteY2" fmla="*/ 65341 h 130682"/>
                            <a:gd name="connsiteX3" fmla="*/ 89249 w 178498"/>
                            <a:gd name="connsiteY3" fmla="*/ 0 h 130682"/>
                            <a:gd name="connsiteX4" fmla="*/ 178498 w 178498"/>
                            <a:gd name="connsiteY4" fmla="*/ 65341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1"/>
                              </a:moveTo>
                              <a:cubicBezTo>
                                <a:pt x="178498" y="101429"/>
                                <a:pt x="138540" y="130683"/>
                                <a:pt x="89249" y="130683"/>
                              </a:cubicBezTo>
                              <a:cubicBezTo>
                                <a:pt x="39958" y="130683"/>
                                <a:pt x="0" y="101429"/>
                                <a:pt x="0" y="65341"/>
                              </a:cubicBezTo>
                              <a:cubicBezTo>
                                <a:pt x="0" y="29254"/>
                                <a:pt x="39958" y="0"/>
                                <a:pt x="89249" y="0"/>
                              </a:cubicBezTo>
                              <a:cubicBezTo>
                                <a:pt x="138540" y="0"/>
                                <a:pt x="178498" y="29254"/>
                                <a:pt x="178498" y="65341"/>
                              </a:cubicBezTo>
                              <a:close/>
                            </a:path>
                          </a:pathLst>
                        </a:custGeom>
                        <a:solidFill>
                          <a:srgbClr val="661E1D"/>
                        </a:solidFill>
                        <a:ln w="9525" cap="flat">
                          <a:noFill/>
                          <a:prstDash val="solid"/>
                          <a:miter/>
                        </a:ln>
                      </p:spPr>
                      <p:txBody>
                        <a:bodyPr rtlCol="0" anchor="ctr"/>
                        <a:lstStyle/>
                        <a:p>
                          <a:endParaRPr lang="zh-CN" altLang="en-US"/>
                        </a:p>
                      </p:txBody>
                    </p:sp>
                  </p:grpSp>
                  <p:sp>
                    <p:nvSpPr>
                      <p:cNvPr id="135" name="任意多边形 286">
                        <a:extLst>
                          <a:ext uri="{FF2B5EF4-FFF2-40B4-BE49-F238E27FC236}">
                            <a16:creationId xmlns:a16="http://schemas.microsoft.com/office/drawing/2014/main" id="{08979BB0-B8DC-1198-DA8E-684FB12E3495}"/>
                          </a:ext>
                        </a:extLst>
                      </p:cNvPr>
                      <p:cNvSpPr/>
                      <p:nvPr/>
                    </p:nvSpPr>
                    <p:spPr>
                      <a:xfrm>
                        <a:off x="8000896" y="2486947"/>
                        <a:ext cx="67738" cy="42923"/>
                      </a:xfrm>
                      <a:custGeom>
                        <a:avLst/>
                        <a:gdLst>
                          <a:gd name="connsiteX0" fmla="*/ 19248 w 67738"/>
                          <a:gd name="connsiteY0" fmla="*/ 42321 h 42923"/>
                          <a:gd name="connsiteX1" fmla="*/ 56491 w 67738"/>
                          <a:gd name="connsiteY1" fmla="*/ 29939 h 42923"/>
                          <a:gd name="connsiteX2" fmla="*/ 65635 w 67738"/>
                          <a:gd name="connsiteY2" fmla="*/ 22986 h 42923"/>
                          <a:gd name="connsiteX3" fmla="*/ 67159 w 67738"/>
                          <a:gd name="connsiteY3" fmla="*/ 11270 h 42923"/>
                          <a:gd name="connsiteX4" fmla="*/ 60206 w 67738"/>
                          <a:gd name="connsiteY4" fmla="*/ 2126 h 42923"/>
                          <a:gd name="connsiteX5" fmla="*/ 48490 w 67738"/>
                          <a:gd name="connsiteY5" fmla="*/ 602 h 42923"/>
                          <a:gd name="connsiteX6" fmla="*/ 11247 w 67738"/>
                          <a:gd name="connsiteY6" fmla="*/ 12984 h 42923"/>
                          <a:gd name="connsiteX7" fmla="*/ 2103 w 67738"/>
                          <a:gd name="connsiteY7" fmla="*/ 19938 h 42923"/>
                          <a:gd name="connsiteX8" fmla="*/ 579 w 67738"/>
                          <a:gd name="connsiteY8" fmla="*/ 31653 h 42923"/>
                          <a:gd name="connsiteX9" fmla="*/ 7533 w 67738"/>
                          <a:gd name="connsiteY9" fmla="*/ 40797 h 42923"/>
                          <a:gd name="connsiteX10" fmla="*/ 19248 w 67738"/>
                          <a:gd name="connsiteY10" fmla="*/ 42321 h 42923"/>
                          <a:gd name="connsiteX11" fmla="*/ 19248 w 67738"/>
                          <a:gd name="connsiteY11" fmla="*/ 42321 h 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38" h="42923">
                            <a:moveTo>
                              <a:pt x="19248" y="42321"/>
                            </a:moveTo>
                            <a:cubicBezTo>
                              <a:pt x="31631" y="38226"/>
                              <a:pt x="44108" y="34035"/>
                              <a:pt x="56491" y="29939"/>
                            </a:cubicBezTo>
                            <a:cubicBezTo>
                              <a:pt x="60206" y="28701"/>
                              <a:pt x="63540" y="26415"/>
                              <a:pt x="65635" y="22986"/>
                            </a:cubicBezTo>
                            <a:cubicBezTo>
                              <a:pt x="67540" y="19747"/>
                              <a:pt x="68397" y="14889"/>
                              <a:pt x="67159" y="11270"/>
                            </a:cubicBezTo>
                            <a:cubicBezTo>
                              <a:pt x="65921" y="7555"/>
                              <a:pt x="63730" y="4031"/>
                              <a:pt x="60206" y="2126"/>
                            </a:cubicBezTo>
                            <a:cubicBezTo>
                              <a:pt x="56682" y="316"/>
                              <a:pt x="52395" y="-732"/>
                              <a:pt x="48490" y="602"/>
                            </a:cubicBezTo>
                            <a:cubicBezTo>
                              <a:pt x="36108" y="4698"/>
                              <a:pt x="23630" y="8889"/>
                              <a:pt x="11247" y="12984"/>
                            </a:cubicBezTo>
                            <a:cubicBezTo>
                              <a:pt x="7533" y="14223"/>
                              <a:pt x="4199" y="16509"/>
                              <a:pt x="2103" y="19938"/>
                            </a:cubicBezTo>
                            <a:cubicBezTo>
                              <a:pt x="198" y="23176"/>
                              <a:pt x="-659" y="28034"/>
                              <a:pt x="579" y="31653"/>
                            </a:cubicBezTo>
                            <a:cubicBezTo>
                              <a:pt x="1817" y="35368"/>
                              <a:pt x="4008" y="38892"/>
                              <a:pt x="7533" y="40797"/>
                            </a:cubicBezTo>
                            <a:cubicBezTo>
                              <a:pt x="11057" y="42607"/>
                              <a:pt x="15343" y="43655"/>
                              <a:pt x="19248" y="42321"/>
                            </a:cubicBezTo>
                            <a:lnTo>
                              <a:pt x="19248" y="42321"/>
                            </a:lnTo>
                            <a:close/>
                          </a:path>
                        </a:pathLst>
                      </a:custGeom>
                      <a:solidFill>
                        <a:srgbClr val="C45803"/>
                      </a:solidFill>
                      <a:ln w="9525" cap="flat">
                        <a:noFill/>
                        <a:prstDash val="solid"/>
                        <a:miter/>
                      </a:ln>
                    </p:spPr>
                    <p:txBody>
                      <a:bodyPr rtlCol="0" anchor="ctr"/>
                      <a:lstStyle/>
                      <a:p>
                        <a:endParaRPr lang="zh-CN" altLang="en-US"/>
                      </a:p>
                    </p:txBody>
                  </p:sp>
                </p:grpSp>
                <p:grpSp>
                  <p:nvGrpSpPr>
                    <p:cNvPr id="129" name="组合 128">
                      <a:extLst>
                        <a:ext uri="{FF2B5EF4-FFF2-40B4-BE49-F238E27FC236}">
                          <a16:creationId xmlns:a16="http://schemas.microsoft.com/office/drawing/2014/main" id="{5877EB3E-5FE9-D7EB-E2E6-3DF4AF975D88}"/>
                        </a:ext>
                      </a:extLst>
                    </p:cNvPr>
                    <p:cNvGrpSpPr/>
                    <p:nvPr/>
                  </p:nvGrpSpPr>
                  <p:grpSpPr>
                    <a:xfrm>
                      <a:off x="7154989" y="2424684"/>
                      <a:ext cx="266033" cy="194405"/>
                      <a:chOff x="7154989" y="2424684"/>
                      <a:chExt cx="266033" cy="194405"/>
                    </a:xfrm>
                  </p:grpSpPr>
                  <p:grpSp>
                    <p:nvGrpSpPr>
                      <p:cNvPr id="130" name="组合 129">
                        <a:extLst>
                          <a:ext uri="{FF2B5EF4-FFF2-40B4-BE49-F238E27FC236}">
                            <a16:creationId xmlns:a16="http://schemas.microsoft.com/office/drawing/2014/main" id="{92A3D761-D19E-6D5F-B10B-A6A3600DBFC4}"/>
                          </a:ext>
                        </a:extLst>
                      </p:cNvPr>
                      <p:cNvGrpSpPr/>
                      <p:nvPr/>
                    </p:nvGrpSpPr>
                    <p:grpSpPr>
                      <a:xfrm>
                        <a:off x="7214711" y="2424684"/>
                        <a:ext cx="206311" cy="194405"/>
                        <a:chOff x="7214711" y="2424684"/>
                        <a:chExt cx="206311" cy="194405"/>
                      </a:xfrm>
                    </p:grpSpPr>
                    <p:sp>
                      <p:nvSpPr>
                        <p:cNvPr id="132" name="任意多边形 289">
                          <a:extLst>
                            <a:ext uri="{FF2B5EF4-FFF2-40B4-BE49-F238E27FC236}">
                              <a16:creationId xmlns:a16="http://schemas.microsoft.com/office/drawing/2014/main" id="{FDA50DE3-DA81-161D-A223-DE057E4E6A11}"/>
                            </a:ext>
                          </a:extLst>
                        </p:cNvPr>
                        <p:cNvSpPr/>
                        <p:nvPr/>
                      </p:nvSpPr>
                      <p:spPr>
                        <a:xfrm>
                          <a:off x="7214711" y="2424684"/>
                          <a:ext cx="206311" cy="187642"/>
                        </a:xfrm>
                        <a:custGeom>
                          <a:avLst/>
                          <a:gdLst>
                            <a:gd name="connsiteX0" fmla="*/ 206311 w 206311"/>
                            <a:gd name="connsiteY0" fmla="*/ 93821 h 187642"/>
                            <a:gd name="connsiteX1" fmla="*/ 103156 w 206311"/>
                            <a:gd name="connsiteY1" fmla="*/ 187643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3"/>
                                <a:pt x="103156" y="187643"/>
                              </a:cubicBezTo>
                              <a:cubicBezTo>
                                <a:pt x="46185" y="187643"/>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3" name="任意多边形 290">
                          <a:extLst>
                            <a:ext uri="{FF2B5EF4-FFF2-40B4-BE49-F238E27FC236}">
                              <a16:creationId xmlns:a16="http://schemas.microsoft.com/office/drawing/2014/main" id="{05849E6C-4240-FE81-8E82-943E542DD486}"/>
                            </a:ext>
                          </a:extLst>
                        </p:cNvPr>
                        <p:cNvSpPr/>
                        <p:nvPr/>
                      </p:nvSpPr>
                      <p:spPr>
                        <a:xfrm>
                          <a:off x="7232427" y="2488406"/>
                          <a:ext cx="178498" cy="130682"/>
                        </a:xfrm>
                        <a:custGeom>
                          <a:avLst/>
                          <a:gdLst>
                            <a:gd name="connsiteX0" fmla="*/ 178498 w 178498"/>
                            <a:gd name="connsiteY0" fmla="*/ 65342 h 130682"/>
                            <a:gd name="connsiteX1" fmla="*/ 89249 w 178498"/>
                            <a:gd name="connsiteY1" fmla="*/ 130683 h 130682"/>
                            <a:gd name="connsiteX2" fmla="*/ 0 w 178498"/>
                            <a:gd name="connsiteY2" fmla="*/ 65342 h 130682"/>
                            <a:gd name="connsiteX3" fmla="*/ 89249 w 178498"/>
                            <a:gd name="connsiteY3" fmla="*/ 0 h 130682"/>
                            <a:gd name="connsiteX4" fmla="*/ 178498 w 178498"/>
                            <a:gd name="connsiteY4" fmla="*/ 65342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2"/>
                              </a:moveTo>
                              <a:cubicBezTo>
                                <a:pt x="178498" y="101429"/>
                                <a:pt x="138540" y="130683"/>
                                <a:pt x="89249" y="130683"/>
                              </a:cubicBezTo>
                              <a:cubicBezTo>
                                <a:pt x="39958" y="130683"/>
                                <a:pt x="0" y="101429"/>
                                <a:pt x="0" y="65342"/>
                              </a:cubicBezTo>
                              <a:cubicBezTo>
                                <a:pt x="0" y="29254"/>
                                <a:pt x="39958" y="0"/>
                                <a:pt x="89249" y="0"/>
                              </a:cubicBezTo>
                              <a:cubicBezTo>
                                <a:pt x="138540" y="0"/>
                                <a:pt x="178498" y="29254"/>
                                <a:pt x="178498" y="65342"/>
                              </a:cubicBezTo>
                              <a:close/>
                            </a:path>
                          </a:pathLst>
                        </a:custGeom>
                        <a:solidFill>
                          <a:srgbClr val="661E1D"/>
                        </a:solidFill>
                        <a:ln w="9525" cap="flat">
                          <a:noFill/>
                          <a:prstDash val="solid"/>
                          <a:miter/>
                        </a:ln>
                      </p:spPr>
                      <p:txBody>
                        <a:bodyPr rtlCol="0" anchor="ctr"/>
                        <a:lstStyle/>
                        <a:p>
                          <a:endParaRPr lang="zh-CN" altLang="en-US"/>
                        </a:p>
                      </p:txBody>
                    </p:sp>
                  </p:grpSp>
                  <p:sp>
                    <p:nvSpPr>
                      <p:cNvPr id="131" name="任意多边形 291">
                        <a:extLst>
                          <a:ext uri="{FF2B5EF4-FFF2-40B4-BE49-F238E27FC236}">
                            <a16:creationId xmlns:a16="http://schemas.microsoft.com/office/drawing/2014/main" id="{80E992BC-F2BA-1CEF-654D-70FD5C7FB29D}"/>
                          </a:ext>
                        </a:extLst>
                      </p:cNvPr>
                      <p:cNvSpPr/>
                      <p:nvPr/>
                    </p:nvSpPr>
                    <p:spPr>
                      <a:xfrm>
                        <a:off x="7154989" y="2446296"/>
                        <a:ext cx="57340" cy="57358"/>
                      </a:xfrm>
                      <a:custGeom>
                        <a:avLst/>
                        <a:gdLst>
                          <a:gd name="connsiteX0" fmla="*/ 6668 w 57340"/>
                          <a:gd name="connsiteY0" fmla="*/ 38871 h 57358"/>
                          <a:gd name="connsiteX1" fmla="*/ 18479 w 57340"/>
                          <a:gd name="connsiteY1" fmla="*/ 50682 h 57358"/>
                          <a:gd name="connsiteX2" fmla="*/ 25813 w 57340"/>
                          <a:gd name="connsiteY2" fmla="*/ 55349 h 57358"/>
                          <a:gd name="connsiteX3" fmla="*/ 34576 w 57340"/>
                          <a:gd name="connsiteY3" fmla="*/ 57349 h 57358"/>
                          <a:gd name="connsiteX4" fmla="*/ 43339 w 57340"/>
                          <a:gd name="connsiteY4" fmla="*/ 55349 h 57358"/>
                          <a:gd name="connsiteX5" fmla="*/ 50673 w 57340"/>
                          <a:gd name="connsiteY5" fmla="*/ 50682 h 57358"/>
                          <a:gd name="connsiteX6" fmla="*/ 54197 w 57340"/>
                          <a:gd name="connsiteY6" fmla="*/ 46110 h 57358"/>
                          <a:gd name="connsiteX7" fmla="*/ 57341 w 57340"/>
                          <a:gd name="connsiteY7" fmla="*/ 34585 h 57358"/>
                          <a:gd name="connsiteX8" fmla="*/ 56483 w 57340"/>
                          <a:gd name="connsiteY8" fmla="*/ 28489 h 57358"/>
                          <a:gd name="connsiteX9" fmla="*/ 50673 w 57340"/>
                          <a:gd name="connsiteY9" fmla="*/ 18487 h 57358"/>
                          <a:gd name="connsiteX10" fmla="*/ 38862 w 57340"/>
                          <a:gd name="connsiteY10" fmla="*/ 6676 h 57358"/>
                          <a:gd name="connsiteX11" fmla="*/ 31528 w 57340"/>
                          <a:gd name="connsiteY11" fmla="*/ 2009 h 57358"/>
                          <a:gd name="connsiteX12" fmla="*/ 22765 w 57340"/>
                          <a:gd name="connsiteY12" fmla="*/ 9 h 57358"/>
                          <a:gd name="connsiteX13" fmla="*/ 14002 w 57340"/>
                          <a:gd name="connsiteY13" fmla="*/ 2009 h 57358"/>
                          <a:gd name="connsiteX14" fmla="*/ 6668 w 57340"/>
                          <a:gd name="connsiteY14" fmla="*/ 6676 h 57358"/>
                          <a:gd name="connsiteX15" fmla="*/ 3143 w 57340"/>
                          <a:gd name="connsiteY15" fmla="*/ 11248 h 57358"/>
                          <a:gd name="connsiteX16" fmla="*/ 0 w 57340"/>
                          <a:gd name="connsiteY16" fmla="*/ 22774 h 57358"/>
                          <a:gd name="connsiteX17" fmla="*/ 857 w 57340"/>
                          <a:gd name="connsiteY17" fmla="*/ 28870 h 57358"/>
                          <a:gd name="connsiteX18" fmla="*/ 6668 w 57340"/>
                          <a:gd name="connsiteY18" fmla="*/ 38871 h 57358"/>
                          <a:gd name="connsiteX19" fmla="*/ 6668 w 57340"/>
                          <a:gd name="connsiteY19" fmla="*/ 38871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340" h="57358">
                            <a:moveTo>
                              <a:pt x="6668" y="38871"/>
                            </a:moveTo>
                            <a:cubicBezTo>
                              <a:pt x="10573" y="42776"/>
                              <a:pt x="14573" y="46777"/>
                              <a:pt x="18479" y="50682"/>
                            </a:cubicBezTo>
                            <a:cubicBezTo>
                              <a:pt x="20574" y="52873"/>
                              <a:pt x="22955" y="54492"/>
                              <a:pt x="25813" y="55349"/>
                            </a:cubicBezTo>
                            <a:cubicBezTo>
                              <a:pt x="28480" y="56778"/>
                              <a:pt x="31433" y="57445"/>
                              <a:pt x="34576" y="57349"/>
                            </a:cubicBezTo>
                            <a:cubicBezTo>
                              <a:pt x="37719" y="57445"/>
                              <a:pt x="40672" y="56778"/>
                              <a:pt x="43339" y="55349"/>
                            </a:cubicBezTo>
                            <a:cubicBezTo>
                              <a:pt x="46196" y="54397"/>
                              <a:pt x="48578" y="52873"/>
                              <a:pt x="50673" y="50682"/>
                            </a:cubicBezTo>
                            <a:cubicBezTo>
                              <a:pt x="51816" y="49158"/>
                              <a:pt x="53054" y="47634"/>
                              <a:pt x="54197" y="46110"/>
                            </a:cubicBezTo>
                            <a:cubicBezTo>
                              <a:pt x="56293" y="42586"/>
                              <a:pt x="57245" y="38776"/>
                              <a:pt x="57341" y="34585"/>
                            </a:cubicBezTo>
                            <a:cubicBezTo>
                              <a:pt x="57055" y="32584"/>
                              <a:pt x="56769" y="30584"/>
                              <a:pt x="56483" y="28489"/>
                            </a:cubicBezTo>
                            <a:cubicBezTo>
                              <a:pt x="55436" y="24679"/>
                              <a:pt x="53435" y="21250"/>
                              <a:pt x="50673" y="18487"/>
                            </a:cubicBezTo>
                            <a:cubicBezTo>
                              <a:pt x="46768" y="14582"/>
                              <a:pt x="42767" y="10582"/>
                              <a:pt x="38862" y="6676"/>
                            </a:cubicBezTo>
                            <a:cubicBezTo>
                              <a:pt x="36767" y="4486"/>
                              <a:pt x="34385" y="2866"/>
                              <a:pt x="31528" y="2009"/>
                            </a:cubicBezTo>
                            <a:cubicBezTo>
                              <a:pt x="28861" y="580"/>
                              <a:pt x="25908" y="-86"/>
                              <a:pt x="22765" y="9"/>
                            </a:cubicBezTo>
                            <a:cubicBezTo>
                              <a:pt x="19621" y="-86"/>
                              <a:pt x="16669" y="580"/>
                              <a:pt x="14002" y="2009"/>
                            </a:cubicBezTo>
                            <a:cubicBezTo>
                              <a:pt x="11144" y="2962"/>
                              <a:pt x="8763" y="4486"/>
                              <a:pt x="6668" y="6676"/>
                            </a:cubicBezTo>
                            <a:cubicBezTo>
                              <a:pt x="5525" y="8200"/>
                              <a:pt x="4286" y="9724"/>
                              <a:pt x="3143" y="11248"/>
                            </a:cubicBezTo>
                            <a:cubicBezTo>
                              <a:pt x="1048" y="14773"/>
                              <a:pt x="95" y="18583"/>
                              <a:pt x="0" y="22774"/>
                            </a:cubicBezTo>
                            <a:cubicBezTo>
                              <a:pt x="286" y="24774"/>
                              <a:pt x="571" y="26774"/>
                              <a:pt x="857" y="28870"/>
                            </a:cubicBezTo>
                            <a:cubicBezTo>
                              <a:pt x="1905" y="32680"/>
                              <a:pt x="3810" y="36013"/>
                              <a:pt x="6668" y="38871"/>
                            </a:cubicBezTo>
                            <a:lnTo>
                              <a:pt x="6668" y="38871"/>
                            </a:lnTo>
                            <a:close/>
                          </a:path>
                        </a:pathLst>
                      </a:custGeom>
                      <a:solidFill>
                        <a:srgbClr val="C45803"/>
                      </a:solidFill>
                      <a:ln w="9525" cap="flat">
                        <a:noFill/>
                        <a:prstDash val="solid"/>
                        <a:miter/>
                      </a:ln>
                    </p:spPr>
                    <p:txBody>
                      <a:bodyPr rtlCol="0" anchor="ctr"/>
                      <a:lstStyle/>
                      <a:p>
                        <a:endParaRPr lang="zh-CN" altLang="en-US"/>
                      </a:p>
                    </p:txBody>
                  </p:sp>
                </p:grpSp>
              </p:grpSp>
              <p:grpSp>
                <p:nvGrpSpPr>
                  <p:cNvPr id="125" name="组合 124">
                    <a:extLst>
                      <a:ext uri="{FF2B5EF4-FFF2-40B4-BE49-F238E27FC236}">
                        <a16:creationId xmlns:a16="http://schemas.microsoft.com/office/drawing/2014/main" id="{BEB38533-3208-BD95-A652-EF213A896D2D}"/>
                      </a:ext>
                    </a:extLst>
                  </p:cNvPr>
                  <p:cNvGrpSpPr/>
                  <p:nvPr/>
                </p:nvGrpSpPr>
                <p:grpSpPr>
                  <a:xfrm>
                    <a:off x="7226480" y="2242789"/>
                    <a:ext cx="817883" cy="123601"/>
                    <a:chOff x="7226480" y="2242789"/>
                    <a:chExt cx="817883" cy="123601"/>
                  </a:xfrm>
                  <a:solidFill>
                    <a:srgbClr val="A5433C"/>
                  </a:solidFill>
                </p:grpSpPr>
                <p:sp>
                  <p:nvSpPr>
                    <p:cNvPr id="126" name="任意多边形 293">
                      <a:extLst>
                        <a:ext uri="{FF2B5EF4-FFF2-40B4-BE49-F238E27FC236}">
                          <a16:creationId xmlns:a16="http://schemas.microsoft.com/office/drawing/2014/main" id="{24658E53-0B32-AF1C-4D4F-192C0AE83026}"/>
                        </a:ext>
                      </a:extLst>
                    </p:cNvPr>
                    <p:cNvSpPr/>
                    <p:nvPr/>
                  </p:nvSpPr>
                  <p:spPr>
                    <a:xfrm>
                      <a:off x="7778160" y="2247922"/>
                      <a:ext cx="266203" cy="113380"/>
                    </a:xfrm>
                    <a:custGeom>
                      <a:avLst/>
                      <a:gdLst>
                        <a:gd name="connsiteX0" fmla="*/ 2240 w 266203"/>
                        <a:gd name="connsiteY0" fmla="*/ 40840 h 113380"/>
                        <a:gd name="connsiteX1" fmla="*/ 7956 w 266203"/>
                        <a:gd name="connsiteY1" fmla="*/ 48460 h 113380"/>
                        <a:gd name="connsiteX2" fmla="*/ 145020 w 266203"/>
                        <a:gd name="connsiteY2" fmla="*/ 52556 h 113380"/>
                        <a:gd name="connsiteX3" fmla="*/ 263892 w 266203"/>
                        <a:gd name="connsiteY3" fmla="*/ 112849 h 113380"/>
                        <a:gd name="connsiteX4" fmla="*/ 2240 w 266203"/>
                        <a:gd name="connsiteY4" fmla="*/ 40840 h 11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03" h="113380">
                          <a:moveTo>
                            <a:pt x="2240" y="40840"/>
                          </a:moveTo>
                          <a:cubicBezTo>
                            <a:pt x="-2903" y="43888"/>
                            <a:pt x="1574" y="49984"/>
                            <a:pt x="7956" y="48460"/>
                          </a:cubicBezTo>
                          <a:cubicBezTo>
                            <a:pt x="41007" y="40269"/>
                            <a:pt x="93014" y="33792"/>
                            <a:pt x="145020" y="52556"/>
                          </a:cubicBezTo>
                          <a:cubicBezTo>
                            <a:pt x="231412" y="83607"/>
                            <a:pt x="246462" y="118088"/>
                            <a:pt x="263892" y="112849"/>
                          </a:cubicBezTo>
                          <a:cubicBezTo>
                            <a:pt x="280561" y="107801"/>
                            <a:pt x="208457" y="-80889"/>
                            <a:pt x="2240" y="40840"/>
                          </a:cubicBezTo>
                          <a:close/>
                        </a:path>
                      </a:pathLst>
                    </a:custGeom>
                    <a:solidFill>
                      <a:srgbClr val="A5433C"/>
                    </a:solidFill>
                    <a:ln w="9525" cap="flat">
                      <a:noFill/>
                      <a:prstDash val="solid"/>
                      <a:miter/>
                    </a:ln>
                  </p:spPr>
                  <p:txBody>
                    <a:bodyPr rtlCol="0" anchor="ctr"/>
                    <a:lstStyle/>
                    <a:p>
                      <a:endParaRPr lang="zh-CN" altLang="en-US"/>
                    </a:p>
                  </p:txBody>
                </p:sp>
                <p:sp>
                  <p:nvSpPr>
                    <p:cNvPr id="127" name="任意多边形 294">
                      <a:extLst>
                        <a:ext uri="{FF2B5EF4-FFF2-40B4-BE49-F238E27FC236}">
                          <a16:creationId xmlns:a16="http://schemas.microsoft.com/office/drawing/2014/main" id="{504ACD32-F130-2912-2AB7-C48F5C0BB6B2}"/>
                        </a:ext>
                      </a:extLst>
                    </p:cNvPr>
                    <p:cNvSpPr/>
                    <p:nvPr/>
                  </p:nvSpPr>
                  <p:spPr>
                    <a:xfrm>
                      <a:off x="7226480" y="2242789"/>
                      <a:ext cx="253202" cy="123601"/>
                    </a:xfrm>
                    <a:custGeom>
                      <a:avLst/>
                      <a:gdLst>
                        <a:gd name="connsiteX0" fmla="*/ 242263 w 253202"/>
                        <a:gd name="connsiteY0" fmla="*/ 72166 h 123601"/>
                        <a:gd name="connsiteX1" fmla="*/ 250169 w 253202"/>
                        <a:gd name="connsiteY1" fmla="*/ 59307 h 123601"/>
                        <a:gd name="connsiteX2" fmla="*/ 65288 w 253202"/>
                        <a:gd name="connsiteY2" fmla="*/ 12064 h 123601"/>
                        <a:gd name="connsiteX3" fmla="*/ 9758 w 253202"/>
                        <a:gd name="connsiteY3" fmla="*/ 123601 h 123601"/>
                        <a:gd name="connsiteX4" fmla="*/ 242263 w 253202"/>
                        <a:gd name="connsiteY4" fmla="*/ 72166 h 1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02" h="123601">
                          <a:moveTo>
                            <a:pt x="242263" y="72166"/>
                          </a:moveTo>
                          <a:cubicBezTo>
                            <a:pt x="251121" y="74833"/>
                            <a:pt x="257122" y="65118"/>
                            <a:pt x="250169" y="59307"/>
                          </a:cubicBezTo>
                          <a:cubicBezTo>
                            <a:pt x="211116" y="26541"/>
                            <a:pt x="135297" y="-23084"/>
                            <a:pt x="65288" y="12064"/>
                          </a:cubicBezTo>
                          <a:cubicBezTo>
                            <a:pt x="-34438" y="62070"/>
                            <a:pt x="9758" y="123601"/>
                            <a:pt x="9758" y="123601"/>
                          </a:cubicBezTo>
                          <a:cubicBezTo>
                            <a:pt x="9758" y="123601"/>
                            <a:pt x="79957" y="23970"/>
                            <a:pt x="242263" y="72166"/>
                          </a:cubicBezTo>
                          <a:close/>
                        </a:path>
                      </a:pathLst>
                    </a:custGeom>
                    <a:solidFill>
                      <a:srgbClr val="A5433C"/>
                    </a:solidFill>
                    <a:ln w="9525" cap="flat">
                      <a:noFill/>
                      <a:prstDash val="solid"/>
                      <a:miter/>
                    </a:ln>
                  </p:spPr>
                  <p:txBody>
                    <a:bodyPr rtlCol="0" anchor="ctr"/>
                    <a:lstStyle/>
                    <a:p>
                      <a:endParaRPr lang="zh-CN" altLang="en-US"/>
                    </a:p>
                  </p:txBody>
                </p:sp>
              </p:grpSp>
            </p:grpSp>
          </p:grpSp>
          <p:grpSp>
            <p:nvGrpSpPr>
              <p:cNvPr id="52" name="组合 51">
                <a:extLst>
                  <a:ext uri="{FF2B5EF4-FFF2-40B4-BE49-F238E27FC236}">
                    <a16:creationId xmlns:a16="http://schemas.microsoft.com/office/drawing/2014/main" id="{0BE3949F-914C-B295-A01C-D24D2C426F2E}"/>
                  </a:ext>
                </a:extLst>
              </p:cNvPr>
              <p:cNvGrpSpPr/>
              <p:nvPr/>
            </p:nvGrpSpPr>
            <p:grpSpPr>
              <a:xfrm>
                <a:off x="3238500" y="1562100"/>
                <a:ext cx="5279606" cy="3316224"/>
                <a:chOff x="3238500" y="1562100"/>
                <a:chExt cx="5279606" cy="3316224"/>
              </a:xfrm>
            </p:grpSpPr>
            <p:grpSp>
              <p:nvGrpSpPr>
                <p:cNvPr id="53" name="组合 52">
                  <a:extLst>
                    <a:ext uri="{FF2B5EF4-FFF2-40B4-BE49-F238E27FC236}">
                      <a16:creationId xmlns:a16="http://schemas.microsoft.com/office/drawing/2014/main" id="{3419499D-45FD-E3CC-5945-2B33EC76E45C}"/>
                    </a:ext>
                  </a:extLst>
                </p:cNvPr>
                <p:cNvGrpSpPr/>
                <p:nvPr/>
              </p:nvGrpSpPr>
              <p:grpSpPr>
                <a:xfrm>
                  <a:off x="7176865" y="3124834"/>
                  <a:ext cx="1105264" cy="1236377"/>
                  <a:chOff x="7176865" y="3124834"/>
                  <a:chExt cx="1105264" cy="1236377"/>
                </a:xfrm>
              </p:grpSpPr>
              <p:sp>
                <p:nvSpPr>
                  <p:cNvPr id="104" name="任意多边形 297">
                    <a:extLst>
                      <a:ext uri="{FF2B5EF4-FFF2-40B4-BE49-F238E27FC236}">
                        <a16:creationId xmlns:a16="http://schemas.microsoft.com/office/drawing/2014/main" id="{C74744EC-2F2A-9D4C-F674-692F491A4075}"/>
                      </a:ext>
                    </a:extLst>
                  </p:cNvPr>
                  <p:cNvSpPr/>
                  <p:nvPr/>
                </p:nvSpPr>
                <p:spPr>
                  <a:xfrm>
                    <a:off x="7727251" y="3163171"/>
                    <a:ext cx="101345" cy="26083"/>
                  </a:xfrm>
                  <a:custGeom>
                    <a:avLst/>
                    <a:gdLst>
                      <a:gd name="connsiteX0" fmla="*/ 97155 w 101345"/>
                      <a:gd name="connsiteY0" fmla="*/ 20274 h 26083"/>
                      <a:gd name="connsiteX1" fmla="*/ 79629 w 101345"/>
                      <a:gd name="connsiteY1" fmla="*/ 14844 h 26083"/>
                      <a:gd name="connsiteX2" fmla="*/ 49435 w 101345"/>
                      <a:gd name="connsiteY2" fmla="*/ 5700 h 26083"/>
                      <a:gd name="connsiteX3" fmla="*/ 1619 w 101345"/>
                      <a:gd name="connsiteY3" fmla="*/ 3224 h 26083"/>
                      <a:gd name="connsiteX4" fmla="*/ 0 w 101345"/>
                      <a:gd name="connsiteY4" fmla="*/ 4176 h 26083"/>
                      <a:gd name="connsiteX5" fmla="*/ 97822 w 101345"/>
                      <a:gd name="connsiteY5" fmla="*/ 26084 h 26083"/>
                      <a:gd name="connsiteX6" fmla="*/ 101346 w 101345"/>
                      <a:gd name="connsiteY6" fmla="*/ 21798 h 26083"/>
                      <a:gd name="connsiteX7" fmla="*/ 97155 w 101345"/>
                      <a:gd name="connsiteY7" fmla="*/ 20274 h 2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5" h="26083">
                        <a:moveTo>
                          <a:pt x="97155" y="20274"/>
                        </a:moveTo>
                        <a:cubicBezTo>
                          <a:pt x="91345" y="18464"/>
                          <a:pt x="85439" y="16654"/>
                          <a:pt x="79629" y="14844"/>
                        </a:cubicBezTo>
                        <a:cubicBezTo>
                          <a:pt x="69628" y="11796"/>
                          <a:pt x="59531" y="8558"/>
                          <a:pt x="49435" y="5700"/>
                        </a:cubicBezTo>
                        <a:cubicBezTo>
                          <a:pt x="34004" y="1319"/>
                          <a:pt x="16002" y="-3253"/>
                          <a:pt x="1619" y="3224"/>
                        </a:cubicBezTo>
                        <a:cubicBezTo>
                          <a:pt x="1048" y="3510"/>
                          <a:pt x="571" y="3891"/>
                          <a:pt x="0" y="4176"/>
                        </a:cubicBezTo>
                        <a:cubicBezTo>
                          <a:pt x="32956" y="9987"/>
                          <a:pt x="65627" y="17225"/>
                          <a:pt x="97822" y="26084"/>
                        </a:cubicBezTo>
                        <a:cubicBezTo>
                          <a:pt x="99060" y="24655"/>
                          <a:pt x="100203" y="23226"/>
                          <a:pt x="101346" y="21798"/>
                        </a:cubicBezTo>
                        <a:cubicBezTo>
                          <a:pt x="99631" y="21131"/>
                          <a:pt x="98107" y="20559"/>
                          <a:pt x="97155" y="20274"/>
                        </a:cubicBezTo>
                        <a:close/>
                      </a:path>
                    </a:pathLst>
                  </a:custGeom>
                  <a:noFill/>
                  <a:ln w="9525" cap="flat">
                    <a:noFill/>
                    <a:prstDash val="solid"/>
                    <a:miter/>
                  </a:ln>
                </p:spPr>
                <p:txBody>
                  <a:bodyPr rtlCol="0" anchor="ctr"/>
                  <a:lstStyle/>
                  <a:p>
                    <a:endParaRPr lang="zh-CN" altLang="en-US"/>
                  </a:p>
                </p:txBody>
              </p:sp>
              <p:sp>
                <p:nvSpPr>
                  <p:cNvPr id="105" name="任意多边形 298">
                    <a:extLst>
                      <a:ext uri="{FF2B5EF4-FFF2-40B4-BE49-F238E27FC236}">
                        <a16:creationId xmlns:a16="http://schemas.microsoft.com/office/drawing/2014/main" id="{F980F697-6FD0-6737-1B0E-66BE733A4CB9}"/>
                      </a:ext>
                    </a:extLst>
                  </p:cNvPr>
                  <p:cNvSpPr/>
                  <p:nvPr/>
                </p:nvSpPr>
                <p:spPr>
                  <a:xfrm>
                    <a:off x="7682102" y="3124834"/>
                    <a:ext cx="188956" cy="75946"/>
                  </a:xfrm>
                  <a:custGeom>
                    <a:avLst/>
                    <a:gdLst>
                      <a:gd name="connsiteX0" fmla="*/ 46673 w 188956"/>
                      <a:gd name="connsiteY0" fmla="*/ 41562 h 75946"/>
                      <a:gd name="connsiteX1" fmla="*/ 94488 w 188956"/>
                      <a:gd name="connsiteY1" fmla="*/ 44038 h 75946"/>
                      <a:gd name="connsiteX2" fmla="*/ 124682 w 188956"/>
                      <a:gd name="connsiteY2" fmla="*/ 53182 h 75946"/>
                      <a:gd name="connsiteX3" fmla="*/ 142208 w 188956"/>
                      <a:gd name="connsiteY3" fmla="*/ 58611 h 75946"/>
                      <a:gd name="connsiteX4" fmla="*/ 146304 w 188956"/>
                      <a:gd name="connsiteY4" fmla="*/ 60040 h 75946"/>
                      <a:gd name="connsiteX5" fmla="*/ 142780 w 188956"/>
                      <a:gd name="connsiteY5" fmla="*/ 64326 h 75946"/>
                      <a:gd name="connsiteX6" fmla="*/ 181832 w 188956"/>
                      <a:gd name="connsiteY6" fmla="*/ 75947 h 75946"/>
                      <a:gd name="connsiteX7" fmla="*/ 187547 w 188956"/>
                      <a:gd name="connsiteY7" fmla="*/ 45467 h 75946"/>
                      <a:gd name="connsiteX8" fmla="*/ 149543 w 188956"/>
                      <a:gd name="connsiteY8" fmla="*/ 20321 h 75946"/>
                      <a:gd name="connsiteX9" fmla="*/ 107156 w 188956"/>
                      <a:gd name="connsiteY9" fmla="*/ 7367 h 75946"/>
                      <a:gd name="connsiteX10" fmla="*/ 27337 w 188956"/>
                      <a:gd name="connsiteY10" fmla="*/ 8129 h 75946"/>
                      <a:gd name="connsiteX11" fmla="*/ 0 w 188956"/>
                      <a:gd name="connsiteY11" fmla="*/ 35466 h 75946"/>
                      <a:gd name="connsiteX12" fmla="*/ 45053 w 188956"/>
                      <a:gd name="connsiteY12" fmla="*/ 42419 h 75946"/>
                      <a:gd name="connsiteX13" fmla="*/ 46673 w 188956"/>
                      <a:gd name="connsiteY13" fmla="*/ 41562 h 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956" h="75946">
                        <a:moveTo>
                          <a:pt x="46673" y="41562"/>
                        </a:moveTo>
                        <a:cubicBezTo>
                          <a:pt x="61055" y="35085"/>
                          <a:pt x="79058" y="39657"/>
                          <a:pt x="94488" y="44038"/>
                        </a:cubicBezTo>
                        <a:cubicBezTo>
                          <a:pt x="104585" y="46896"/>
                          <a:pt x="114586" y="50134"/>
                          <a:pt x="124682" y="53182"/>
                        </a:cubicBezTo>
                        <a:cubicBezTo>
                          <a:pt x="130493" y="54992"/>
                          <a:pt x="136398" y="56802"/>
                          <a:pt x="142208" y="58611"/>
                        </a:cubicBezTo>
                        <a:cubicBezTo>
                          <a:pt x="143256" y="58897"/>
                          <a:pt x="144685" y="59469"/>
                          <a:pt x="146304" y="60040"/>
                        </a:cubicBezTo>
                        <a:cubicBezTo>
                          <a:pt x="145161" y="61469"/>
                          <a:pt x="144018" y="62993"/>
                          <a:pt x="142780" y="64326"/>
                        </a:cubicBezTo>
                        <a:cubicBezTo>
                          <a:pt x="155829" y="67946"/>
                          <a:pt x="168878" y="71851"/>
                          <a:pt x="181832" y="75947"/>
                        </a:cubicBezTo>
                        <a:cubicBezTo>
                          <a:pt x="187547" y="66803"/>
                          <a:pt x="191071" y="56611"/>
                          <a:pt x="187547" y="45467"/>
                        </a:cubicBezTo>
                        <a:cubicBezTo>
                          <a:pt x="182118" y="28417"/>
                          <a:pt x="164592" y="24988"/>
                          <a:pt x="149543" y="20321"/>
                        </a:cubicBezTo>
                        <a:cubicBezTo>
                          <a:pt x="135446" y="15939"/>
                          <a:pt x="121349" y="11463"/>
                          <a:pt x="107156" y="7367"/>
                        </a:cubicBezTo>
                        <a:cubicBezTo>
                          <a:pt x="81248" y="-158"/>
                          <a:pt x="52388" y="-4825"/>
                          <a:pt x="27337" y="8129"/>
                        </a:cubicBezTo>
                        <a:cubicBezTo>
                          <a:pt x="15431" y="14225"/>
                          <a:pt x="6287" y="24036"/>
                          <a:pt x="0" y="35466"/>
                        </a:cubicBezTo>
                        <a:cubicBezTo>
                          <a:pt x="15050" y="37466"/>
                          <a:pt x="30099" y="39847"/>
                          <a:pt x="45053" y="42419"/>
                        </a:cubicBezTo>
                        <a:cubicBezTo>
                          <a:pt x="45625" y="42228"/>
                          <a:pt x="46101" y="41847"/>
                          <a:pt x="46673" y="41562"/>
                        </a:cubicBezTo>
                        <a:close/>
                      </a:path>
                    </a:pathLst>
                  </a:custGeom>
                  <a:solidFill>
                    <a:srgbClr val="BE1247"/>
                  </a:solidFill>
                  <a:ln w="9525" cap="flat">
                    <a:noFill/>
                    <a:prstDash val="solid"/>
                    <a:miter/>
                  </a:ln>
                </p:spPr>
                <p:txBody>
                  <a:bodyPr rtlCol="0" anchor="ctr"/>
                  <a:lstStyle/>
                  <a:p>
                    <a:endParaRPr lang="zh-CN" altLang="en-US"/>
                  </a:p>
                </p:txBody>
              </p:sp>
              <p:sp>
                <p:nvSpPr>
                  <p:cNvPr id="106" name="任意多边形 299">
                    <a:extLst>
                      <a:ext uri="{FF2B5EF4-FFF2-40B4-BE49-F238E27FC236}">
                        <a16:creationId xmlns:a16="http://schemas.microsoft.com/office/drawing/2014/main" id="{F92CAA00-E639-8BAB-DC47-4D37E5DFC828}"/>
                      </a:ext>
                    </a:extLst>
                  </p:cNvPr>
                  <p:cNvSpPr/>
                  <p:nvPr/>
                </p:nvSpPr>
                <p:spPr>
                  <a:xfrm>
                    <a:off x="7591615" y="4335494"/>
                    <a:ext cx="61722" cy="16478"/>
                  </a:xfrm>
                  <a:custGeom>
                    <a:avLst/>
                    <a:gdLst>
                      <a:gd name="connsiteX0" fmla="*/ 61722 w 61722"/>
                      <a:gd name="connsiteY0" fmla="*/ 16478 h 16478"/>
                      <a:gd name="connsiteX1" fmla="*/ 0 w 61722"/>
                      <a:gd name="connsiteY1" fmla="*/ 0 h 16478"/>
                      <a:gd name="connsiteX2" fmla="*/ 61722 w 61722"/>
                      <a:gd name="connsiteY2" fmla="*/ 16478 h 16478"/>
                    </a:gdLst>
                    <a:ahLst/>
                    <a:cxnLst>
                      <a:cxn ang="0">
                        <a:pos x="connsiteX0" y="connsiteY0"/>
                      </a:cxn>
                      <a:cxn ang="0">
                        <a:pos x="connsiteX1" y="connsiteY1"/>
                      </a:cxn>
                      <a:cxn ang="0">
                        <a:pos x="connsiteX2" y="connsiteY2"/>
                      </a:cxn>
                    </a:cxnLst>
                    <a:rect l="l" t="t" r="r" b="b"/>
                    <a:pathLst>
                      <a:path w="61722" h="16478">
                        <a:moveTo>
                          <a:pt x="61722" y="16478"/>
                        </a:moveTo>
                        <a:cubicBezTo>
                          <a:pt x="40481" y="12573"/>
                          <a:pt x="19812" y="7144"/>
                          <a:pt x="0" y="0"/>
                        </a:cubicBezTo>
                        <a:cubicBezTo>
                          <a:pt x="19812" y="7144"/>
                          <a:pt x="40481" y="12478"/>
                          <a:pt x="61722" y="16478"/>
                        </a:cubicBezTo>
                        <a:close/>
                      </a:path>
                    </a:pathLst>
                  </a:custGeom>
                  <a:solidFill>
                    <a:srgbClr val="E60B55"/>
                  </a:solidFill>
                  <a:ln w="9525" cap="flat">
                    <a:noFill/>
                    <a:prstDash val="solid"/>
                    <a:miter/>
                  </a:ln>
                </p:spPr>
                <p:txBody>
                  <a:bodyPr rtlCol="0" anchor="ctr"/>
                  <a:lstStyle/>
                  <a:p>
                    <a:endParaRPr lang="zh-CN" altLang="en-US"/>
                  </a:p>
                </p:txBody>
              </p:sp>
              <p:sp>
                <p:nvSpPr>
                  <p:cNvPr id="107" name="任意多边形 300">
                    <a:extLst>
                      <a:ext uri="{FF2B5EF4-FFF2-40B4-BE49-F238E27FC236}">
                        <a16:creationId xmlns:a16="http://schemas.microsoft.com/office/drawing/2014/main" id="{6127B765-78C6-CE22-A752-1C12D9339F08}"/>
                      </a:ext>
                    </a:extLst>
                  </p:cNvPr>
                  <p:cNvSpPr/>
                  <p:nvPr/>
                </p:nvSpPr>
                <p:spPr>
                  <a:xfrm>
                    <a:off x="7838493" y="3597592"/>
                    <a:ext cx="432864" cy="622172"/>
                  </a:xfrm>
                  <a:custGeom>
                    <a:avLst/>
                    <a:gdLst>
                      <a:gd name="connsiteX0" fmla="*/ 432254 w 432864"/>
                      <a:gd name="connsiteY0" fmla="*/ 492919 h 622172"/>
                      <a:gd name="connsiteX1" fmla="*/ 430064 w 432864"/>
                      <a:gd name="connsiteY1" fmla="*/ 498158 h 622172"/>
                      <a:gd name="connsiteX2" fmla="*/ 371485 w 432864"/>
                      <a:gd name="connsiteY2" fmla="*/ 524161 h 622172"/>
                      <a:gd name="connsiteX3" fmla="*/ 350530 w 432864"/>
                      <a:gd name="connsiteY3" fmla="*/ 500539 h 622172"/>
                      <a:gd name="connsiteX4" fmla="*/ 345958 w 432864"/>
                      <a:gd name="connsiteY4" fmla="*/ 493490 h 622172"/>
                      <a:gd name="connsiteX5" fmla="*/ 345958 w 432864"/>
                      <a:gd name="connsiteY5" fmla="*/ 493490 h 622172"/>
                      <a:gd name="connsiteX6" fmla="*/ 305286 w 432864"/>
                      <a:gd name="connsiteY6" fmla="*/ 421862 h 622172"/>
                      <a:gd name="connsiteX7" fmla="*/ 304905 w 432864"/>
                      <a:gd name="connsiteY7" fmla="*/ 421005 h 622172"/>
                      <a:gd name="connsiteX8" fmla="*/ 293666 w 432864"/>
                      <a:gd name="connsiteY8" fmla="*/ 396145 h 622172"/>
                      <a:gd name="connsiteX9" fmla="*/ 292332 w 432864"/>
                      <a:gd name="connsiteY9" fmla="*/ 392906 h 622172"/>
                      <a:gd name="connsiteX10" fmla="*/ 282998 w 432864"/>
                      <a:gd name="connsiteY10" fmla="*/ 369570 h 622172"/>
                      <a:gd name="connsiteX11" fmla="*/ 280521 w 432864"/>
                      <a:gd name="connsiteY11" fmla="*/ 362521 h 622172"/>
                      <a:gd name="connsiteX12" fmla="*/ 273377 w 432864"/>
                      <a:gd name="connsiteY12" fmla="*/ 342233 h 622172"/>
                      <a:gd name="connsiteX13" fmla="*/ 269377 w 432864"/>
                      <a:gd name="connsiteY13" fmla="*/ 329184 h 622172"/>
                      <a:gd name="connsiteX14" fmla="*/ 264710 w 432864"/>
                      <a:gd name="connsiteY14" fmla="*/ 313944 h 622172"/>
                      <a:gd name="connsiteX15" fmla="*/ 257185 w 432864"/>
                      <a:gd name="connsiteY15" fmla="*/ 284893 h 622172"/>
                      <a:gd name="connsiteX16" fmla="*/ 253470 w 432864"/>
                      <a:gd name="connsiteY16" fmla="*/ 246126 h 622172"/>
                      <a:gd name="connsiteX17" fmla="*/ 255185 w 432864"/>
                      <a:gd name="connsiteY17" fmla="*/ 238887 h 622172"/>
                      <a:gd name="connsiteX18" fmla="*/ 274139 w 432864"/>
                      <a:gd name="connsiteY18" fmla="*/ 213360 h 622172"/>
                      <a:gd name="connsiteX19" fmla="*/ 284045 w 432864"/>
                      <a:gd name="connsiteY19" fmla="*/ 206788 h 622172"/>
                      <a:gd name="connsiteX20" fmla="*/ 301857 w 432864"/>
                      <a:gd name="connsiteY20" fmla="*/ 196882 h 622172"/>
                      <a:gd name="connsiteX21" fmla="*/ 309001 w 432864"/>
                      <a:gd name="connsiteY21" fmla="*/ 193262 h 622172"/>
                      <a:gd name="connsiteX22" fmla="*/ 319383 w 432864"/>
                      <a:gd name="connsiteY22" fmla="*/ 188404 h 622172"/>
                      <a:gd name="connsiteX23" fmla="*/ 347005 w 432864"/>
                      <a:gd name="connsiteY23" fmla="*/ 177070 h 622172"/>
                      <a:gd name="connsiteX24" fmla="*/ 227752 w 432864"/>
                      <a:gd name="connsiteY24" fmla="*/ 0 h 622172"/>
                      <a:gd name="connsiteX25" fmla="*/ 190224 w 432864"/>
                      <a:gd name="connsiteY25" fmla="*/ 34671 h 622172"/>
                      <a:gd name="connsiteX26" fmla="*/ 190129 w 432864"/>
                      <a:gd name="connsiteY26" fmla="*/ 34576 h 622172"/>
                      <a:gd name="connsiteX27" fmla="*/ 5725 w 432864"/>
                      <a:gd name="connsiteY27" fmla="*/ 272034 h 622172"/>
                      <a:gd name="connsiteX28" fmla="*/ 29728 w 432864"/>
                      <a:gd name="connsiteY28" fmla="*/ 345567 h 622172"/>
                      <a:gd name="connsiteX29" fmla="*/ 413490 w 432864"/>
                      <a:gd name="connsiteY29" fmla="*/ 622173 h 622172"/>
                      <a:gd name="connsiteX30" fmla="*/ 432254 w 432864"/>
                      <a:gd name="connsiteY30" fmla="*/ 492919 h 6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2864" h="622172">
                        <a:moveTo>
                          <a:pt x="432254" y="492919"/>
                        </a:moveTo>
                        <a:cubicBezTo>
                          <a:pt x="431587" y="494633"/>
                          <a:pt x="430921" y="496443"/>
                          <a:pt x="430064" y="498158"/>
                        </a:cubicBezTo>
                        <a:cubicBezTo>
                          <a:pt x="417681" y="524256"/>
                          <a:pt x="392630" y="538829"/>
                          <a:pt x="371485" y="524161"/>
                        </a:cubicBezTo>
                        <a:cubicBezTo>
                          <a:pt x="363483" y="518636"/>
                          <a:pt x="356816" y="509683"/>
                          <a:pt x="350530" y="500539"/>
                        </a:cubicBezTo>
                        <a:cubicBezTo>
                          <a:pt x="348910" y="498253"/>
                          <a:pt x="347482" y="495872"/>
                          <a:pt x="345958" y="493490"/>
                        </a:cubicBezTo>
                        <a:cubicBezTo>
                          <a:pt x="345958" y="493490"/>
                          <a:pt x="345958" y="493490"/>
                          <a:pt x="345958" y="493490"/>
                        </a:cubicBezTo>
                        <a:cubicBezTo>
                          <a:pt x="331099" y="471202"/>
                          <a:pt x="317383" y="447294"/>
                          <a:pt x="305286" y="421862"/>
                        </a:cubicBezTo>
                        <a:cubicBezTo>
                          <a:pt x="305190" y="421576"/>
                          <a:pt x="305000" y="421291"/>
                          <a:pt x="304905" y="421005"/>
                        </a:cubicBezTo>
                        <a:cubicBezTo>
                          <a:pt x="300999" y="412814"/>
                          <a:pt x="297285" y="404622"/>
                          <a:pt x="293666" y="396145"/>
                        </a:cubicBezTo>
                        <a:cubicBezTo>
                          <a:pt x="293189" y="395097"/>
                          <a:pt x="292808" y="394049"/>
                          <a:pt x="292332" y="392906"/>
                        </a:cubicBezTo>
                        <a:cubicBezTo>
                          <a:pt x="289093" y="385191"/>
                          <a:pt x="285950" y="377476"/>
                          <a:pt x="282998" y="369570"/>
                        </a:cubicBezTo>
                        <a:cubicBezTo>
                          <a:pt x="282140" y="367189"/>
                          <a:pt x="281378" y="364808"/>
                          <a:pt x="280521" y="362521"/>
                        </a:cubicBezTo>
                        <a:cubicBezTo>
                          <a:pt x="278044" y="355759"/>
                          <a:pt x="275663" y="349091"/>
                          <a:pt x="273377" y="342233"/>
                        </a:cubicBezTo>
                        <a:cubicBezTo>
                          <a:pt x="271948" y="337947"/>
                          <a:pt x="270710" y="333566"/>
                          <a:pt x="269377" y="329184"/>
                        </a:cubicBezTo>
                        <a:cubicBezTo>
                          <a:pt x="267853" y="324136"/>
                          <a:pt x="266234" y="319088"/>
                          <a:pt x="264710" y="313944"/>
                        </a:cubicBezTo>
                        <a:cubicBezTo>
                          <a:pt x="262043" y="304324"/>
                          <a:pt x="259471" y="294608"/>
                          <a:pt x="257185" y="284893"/>
                        </a:cubicBezTo>
                        <a:cubicBezTo>
                          <a:pt x="254232" y="272225"/>
                          <a:pt x="251470" y="258699"/>
                          <a:pt x="253470" y="246126"/>
                        </a:cubicBezTo>
                        <a:cubicBezTo>
                          <a:pt x="253851" y="243554"/>
                          <a:pt x="254422" y="241173"/>
                          <a:pt x="255185" y="238887"/>
                        </a:cubicBezTo>
                        <a:cubicBezTo>
                          <a:pt x="258804" y="227552"/>
                          <a:pt x="266043" y="219551"/>
                          <a:pt x="274139" y="213360"/>
                        </a:cubicBezTo>
                        <a:cubicBezTo>
                          <a:pt x="277378" y="210884"/>
                          <a:pt x="280711" y="208788"/>
                          <a:pt x="284045" y="206788"/>
                        </a:cubicBezTo>
                        <a:cubicBezTo>
                          <a:pt x="289951" y="203263"/>
                          <a:pt x="295856" y="200025"/>
                          <a:pt x="301857" y="196882"/>
                        </a:cubicBezTo>
                        <a:cubicBezTo>
                          <a:pt x="304238" y="195644"/>
                          <a:pt x="306619" y="194500"/>
                          <a:pt x="309001" y="193262"/>
                        </a:cubicBezTo>
                        <a:cubicBezTo>
                          <a:pt x="312430" y="191548"/>
                          <a:pt x="315954" y="189929"/>
                          <a:pt x="319383" y="188404"/>
                        </a:cubicBezTo>
                        <a:cubicBezTo>
                          <a:pt x="328527" y="184213"/>
                          <a:pt x="337671" y="180404"/>
                          <a:pt x="347005" y="177070"/>
                        </a:cubicBezTo>
                        <a:cubicBezTo>
                          <a:pt x="315192" y="113824"/>
                          <a:pt x="275282" y="54102"/>
                          <a:pt x="227752" y="0"/>
                        </a:cubicBezTo>
                        <a:cubicBezTo>
                          <a:pt x="216037" y="12573"/>
                          <a:pt x="203464" y="24194"/>
                          <a:pt x="190224" y="34671"/>
                        </a:cubicBezTo>
                        <a:lnTo>
                          <a:pt x="190129" y="34576"/>
                        </a:lnTo>
                        <a:cubicBezTo>
                          <a:pt x="162792" y="110395"/>
                          <a:pt x="39634" y="225362"/>
                          <a:pt x="5725" y="272034"/>
                        </a:cubicBezTo>
                        <a:cubicBezTo>
                          <a:pt x="-8372" y="291465"/>
                          <a:pt x="5058" y="318230"/>
                          <a:pt x="29728" y="345567"/>
                        </a:cubicBezTo>
                        <a:cubicBezTo>
                          <a:pt x="161077" y="432816"/>
                          <a:pt x="287665" y="527018"/>
                          <a:pt x="413490" y="622173"/>
                        </a:cubicBezTo>
                        <a:cubicBezTo>
                          <a:pt x="431301" y="582835"/>
                          <a:pt x="434445" y="536639"/>
                          <a:pt x="432254" y="492919"/>
                        </a:cubicBezTo>
                        <a:close/>
                      </a:path>
                    </a:pathLst>
                  </a:custGeom>
                  <a:solidFill>
                    <a:srgbClr val="E60B55"/>
                  </a:solidFill>
                  <a:ln w="9525" cap="flat">
                    <a:noFill/>
                    <a:prstDash val="solid"/>
                    <a:miter/>
                  </a:ln>
                </p:spPr>
                <p:txBody>
                  <a:bodyPr rtlCol="0" anchor="ctr"/>
                  <a:lstStyle/>
                  <a:p>
                    <a:endParaRPr lang="zh-CN" altLang="en-US"/>
                  </a:p>
                </p:txBody>
              </p:sp>
              <p:sp>
                <p:nvSpPr>
                  <p:cNvPr id="108" name="任意多边形 301">
                    <a:extLst>
                      <a:ext uri="{FF2B5EF4-FFF2-40B4-BE49-F238E27FC236}">
                        <a16:creationId xmlns:a16="http://schemas.microsoft.com/office/drawing/2014/main" id="{418B0C90-123C-5D9B-1631-52E371B4F390}"/>
                      </a:ext>
                    </a:extLst>
                  </p:cNvPr>
                  <p:cNvSpPr/>
                  <p:nvPr/>
                </p:nvSpPr>
                <p:spPr>
                  <a:xfrm>
                    <a:off x="7654480" y="4352163"/>
                    <a:ext cx="62674" cy="7524"/>
                  </a:xfrm>
                  <a:custGeom>
                    <a:avLst/>
                    <a:gdLst>
                      <a:gd name="connsiteX0" fmla="*/ 62675 w 62674"/>
                      <a:gd name="connsiteY0" fmla="*/ 7525 h 7524"/>
                      <a:gd name="connsiteX1" fmla="*/ 0 w 62674"/>
                      <a:gd name="connsiteY1" fmla="*/ 0 h 7524"/>
                      <a:gd name="connsiteX2" fmla="*/ 62675 w 62674"/>
                      <a:gd name="connsiteY2" fmla="*/ 7525 h 7524"/>
                    </a:gdLst>
                    <a:ahLst/>
                    <a:cxnLst>
                      <a:cxn ang="0">
                        <a:pos x="connsiteX0" y="connsiteY0"/>
                      </a:cxn>
                      <a:cxn ang="0">
                        <a:pos x="connsiteX1" y="connsiteY1"/>
                      </a:cxn>
                      <a:cxn ang="0">
                        <a:pos x="connsiteX2" y="connsiteY2"/>
                      </a:cxn>
                    </a:cxnLst>
                    <a:rect l="l" t="t" r="r" b="b"/>
                    <a:pathLst>
                      <a:path w="62674" h="7524">
                        <a:moveTo>
                          <a:pt x="62675" y="7525"/>
                        </a:moveTo>
                        <a:cubicBezTo>
                          <a:pt x="41434" y="6096"/>
                          <a:pt x="20479" y="3715"/>
                          <a:pt x="0" y="0"/>
                        </a:cubicBezTo>
                        <a:cubicBezTo>
                          <a:pt x="20479" y="3715"/>
                          <a:pt x="41434" y="6191"/>
                          <a:pt x="62675" y="7525"/>
                        </a:cubicBezTo>
                        <a:close/>
                      </a:path>
                    </a:pathLst>
                  </a:custGeom>
                  <a:solidFill>
                    <a:srgbClr val="E60B55"/>
                  </a:solidFill>
                  <a:ln w="9525" cap="flat">
                    <a:noFill/>
                    <a:prstDash val="solid"/>
                    <a:miter/>
                  </a:ln>
                </p:spPr>
                <p:txBody>
                  <a:bodyPr rtlCol="0" anchor="ctr"/>
                  <a:lstStyle/>
                  <a:p>
                    <a:endParaRPr lang="zh-CN" altLang="en-US"/>
                  </a:p>
                </p:txBody>
              </p:sp>
              <p:sp>
                <p:nvSpPr>
                  <p:cNvPr id="109" name="任意多边形 302">
                    <a:extLst>
                      <a:ext uri="{FF2B5EF4-FFF2-40B4-BE49-F238E27FC236}">
                        <a16:creationId xmlns:a16="http://schemas.microsoft.com/office/drawing/2014/main" id="{BFDE115F-094D-DBDD-3AF4-09BA097A24E4}"/>
                      </a:ext>
                    </a:extLst>
                  </p:cNvPr>
                  <p:cNvSpPr/>
                  <p:nvPr/>
                </p:nvSpPr>
                <p:spPr>
                  <a:xfrm>
                    <a:off x="7979092" y="4326921"/>
                    <a:ext cx="106013" cy="17430"/>
                  </a:xfrm>
                  <a:custGeom>
                    <a:avLst/>
                    <a:gdLst>
                      <a:gd name="connsiteX0" fmla="*/ 0 w 106013"/>
                      <a:gd name="connsiteY0" fmla="*/ 17431 h 17430"/>
                      <a:gd name="connsiteX1" fmla="*/ 84391 w 106013"/>
                      <a:gd name="connsiteY1" fmla="*/ 4096 h 17430"/>
                      <a:gd name="connsiteX2" fmla="*/ 106013 w 106013"/>
                      <a:gd name="connsiteY2" fmla="*/ 0 h 17430"/>
                      <a:gd name="connsiteX3" fmla="*/ 84391 w 106013"/>
                      <a:gd name="connsiteY3" fmla="*/ 4096 h 17430"/>
                      <a:gd name="connsiteX4" fmla="*/ 0 w 106013"/>
                      <a:gd name="connsiteY4" fmla="*/ 17431 h 1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3" h="17430">
                        <a:moveTo>
                          <a:pt x="0" y="17431"/>
                        </a:moveTo>
                        <a:cubicBezTo>
                          <a:pt x="28194" y="13526"/>
                          <a:pt x="56388" y="9144"/>
                          <a:pt x="84391" y="4096"/>
                        </a:cubicBezTo>
                        <a:cubicBezTo>
                          <a:pt x="91535" y="2762"/>
                          <a:pt x="98774" y="1429"/>
                          <a:pt x="106013" y="0"/>
                        </a:cubicBezTo>
                        <a:cubicBezTo>
                          <a:pt x="98774" y="1429"/>
                          <a:pt x="91535" y="2858"/>
                          <a:pt x="84391" y="4096"/>
                        </a:cubicBezTo>
                        <a:cubicBezTo>
                          <a:pt x="56388" y="9144"/>
                          <a:pt x="28194" y="13621"/>
                          <a:pt x="0" y="17431"/>
                        </a:cubicBezTo>
                        <a:close/>
                      </a:path>
                    </a:pathLst>
                  </a:custGeom>
                  <a:solidFill>
                    <a:srgbClr val="E60B55"/>
                  </a:solidFill>
                  <a:ln w="9525" cap="flat">
                    <a:noFill/>
                    <a:prstDash val="solid"/>
                    <a:miter/>
                  </a:ln>
                </p:spPr>
                <p:txBody>
                  <a:bodyPr rtlCol="0" anchor="ctr"/>
                  <a:lstStyle/>
                  <a:p>
                    <a:endParaRPr lang="zh-CN" altLang="en-US"/>
                  </a:p>
                </p:txBody>
              </p:sp>
              <p:sp>
                <p:nvSpPr>
                  <p:cNvPr id="110" name="任意多边形 303">
                    <a:extLst>
                      <a:ext uri="{FF2B5EF4-FFF2-40B4-BE49-F238E27FC236}">
                        <a16:creationId xmlns:a16="http://schemas.microsoft.com/office/drawing/2014/main" id="{125C0C0A-8448-04D1-7B29-7312774219F1}"/>
                      </a:ext>
                    </a:extLst>
                  </p:cNvPr>
                  <p:cNvSpPr/>
                  <p:nvPr/>
                </p:nvSpPr>
                <p:spPr>
                  <a:xfrm>
                    <a:off x="7837074" y="4354163"/>
                    <a:ext cx="57150" cy="4571"/>
                  </a:xfrm>
                  <a:custGeom>
                    <a:avLst/>
                    <a:gdLst>
                      <a:gd name="connsiteX0" fmla="*/ 0 w 57150"/>
                      <a:gd name="connsiteY0" fmla="*/ 4572 h 4571"/>
                      <a:gd name="connsiteX1" fmla="*/ 286 w 57150"/>
                      <a:gd name="connsiteY1" fmla="*/ 4572 h 4571"/>
                      <a:gd name="connsiteX2" fmla="*/ 57150 w 57150"/>
                      <a:gd name="connsiteY2" fmla="*/ 0 h 4571"/>
                      <a:gd name="connsiteX3" fmla="*/ 286 w 57150"/>
                      <a:gd name="connsiteY3" fmla="*/ 4572 h 4571"/>
                      <a:gd name="connsiteX4" fmla="*/ 0 w 57150"/>
                      <a:gd name="connsiteY4" fmla="*/ 4572 h 4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571">
                        <a:moveTo>
                          <a:pt x="0" y="4572"/>
                        </a:moveTo>
                        <a:cubicBezTo>
                          <a:pt x="95" y="4572"/>
                          <a:pt x="190" y="4572"/>
                          <a:pt x="286" y="4572"/>
                        </a:cubicBezTo>
                        <a:cubicBezTo>
                          <a:pt x="19240" y="3334"/>
                          <a:pt x="38195" y="1810"/>
                          <a:pt x="57150" y="0"/>
                        </a:cubicBezTo>
                        <a:cubicBezTo>
                          <a:pt x="38195" y="1810"/>
                          <a:pt x="19240" y="3334"/>
                          <a:pt x="286" y="4572"/>
                        </a:cubicBezTo>
                        <a:cubicBezTo>
                          <a:pt x="190" y="4572"/>
                          <a:pt x="95" y="4572"/>
                          <a:pt x="0" y="4572"/>
                        </a:cubicBezTo>
                        <a:close/>
                      </a:path>
                    </a:pathLst>
                  </a:custGeom>
                  <a:solidFill>
                    <a:srgbClr val="E60B55"/>
                  </a:solidFill>
                  <a:ln w="9525" cap="flat">
                    <a:noFill/>
                    <a:prstDash val="solid"/>
                    <a:miter/>
                  </a:ln>
                </p:spPr>
                <p:txBody>
                  <a:bodyPr rtlCol="0" anchor="ctr"/>
                  <a:lstStyle/>
                  <a:p>
                    <a:endParaRPr lang="zh-CN" altLang="en-US"/>
                  </a:p>
                </p:txBody>
              </p:sp>
              <p:sp>
                <p:nvSpPr>
                  <p:cNvPr id="111" name="任意多边形 304">
                    <a:extLst>
                      <a:ext uri="{FF2B5EF4-FFF2-40B4-BE49-F238E27FC236}">
                        <a16:creationId xmlns:a16="http://schemas.microsoft.com/office/drawing/2014/main" id="{171C5E08-36C0-B111-4881-4F37089E596A}"/>
                      </a:ext>
                    </a:extLst>
                  </p:cNvPr>
                  <p:cNvSpPr/>
                  <p:nvPr/>
                </p:nvSpPr>
                <p:spPr>
                  <a:xfrm>
                    <a:off x="7548372" y="3149060"/>
                    <a:ext cx="20097" cy="952"/>
                  </a:xfrm>
                  <a:custGeom>
                    <a:avLst/>
                    <a:gdLst>
                      <a:gd name="connsiteX0" fmla="*/ 0 w 20097"/>
                      <a:gd name="connsiteY0" fmla="*/ 0 h 952"/>
                      <a:gd name="connsiteX1" fmla="*/ 20098 w 20097"/>
                      <a:gd name="connsiteY1" fmla="*/ 953 h 952"/>
                      <a:gd name="connsiteX2" fmla="*/ 0 w 20097"/>
                      <a:gd name="connsiteY2" fmla="*/ 0 h 952"/>
                    </a:gdLst>
                    <a:ahLst/>
                    <a:cxnLst>
                      <a:cxn ang="0">
                        <a:pos x="connsiteX0" y="connsiteY0"/>
                      </a:cxn>
                      <a:cxn ang="0">
                        <a:pos x="connsiteX1" y="connsiteY1"/>
                      </a:cxn>
                      <a:cxn ang="0">
                        <a:pos x="connsiteX2" y="connsiteY2"/>
                      </a:cxn>
                    </a:cxnLst>
                    <a:rect l="l" t="t" r="r" b="b"/>
                    <a:pathLst>
                      <a:path w="20097" h="952">
                        <a:moveTo>
                          <a:pt x="0" y="0"/>
                        </a:moveTo>
                        <a:cubicBezTo>
                          <a:pt x="6667" y="286"/>
                          <a:pt x="13430" y="571"/>
                          <a:pt x="20098" y="953"/>
                        </a:cubicBezTo>
                        <a:cubicBezTo>
                          <a:pt x="13335" y="571"/>
                          <a:pt x="6667" y="286"/>
                          <a:pt x="0" y="0"/>
                        </a:cubicBezTo>
                        <a:close/>
                      </a:path>
                    </a:pathLst>
                  </a:custGeom>
                  <a:solidFill>
                    <a:srgbClr val="E60B55"/>
                  </a:solidFill>
                  <a:ln w="9525" cap="flat">
                    <a:noFill/>
                    <a:prstDash val="solid"/>
                    <a:miter/>
                  </a:ln>
                </p:spPr>
                <p:txBody>
                  <a:bodyPr rtlCol="0" anchor="ctr"/>
                  <a:lstStyle/>
                  <a:p>
                    <a:endParaRPr lang="zh-CN" altLang="en-US"/>
                  </a:p>
                </p:txBody>
              </p:sp>
              <p:sp>
                <p:nvSpPr>
                  <p:cNvPr id="112" name="任意多边形 305">
                    <a:extLst>
                      <a:ext uri="{FF2B5EF4-FFF2-40B4-BE49-F238E27FC236}">
                        <a16:creationId xmlns:a16="http://schemas.microsoft.com/office/drawing/2014/main" id="{5C276F03-D567-7478-0E82-A910FA1930B7}"/>
                      </a:ext>
                    </a:extLst>
                  </p:cNvPr>
                  <p:cNvSpPr/>
                  <p:nvPr/>
                </p:nvSpPr>
                <p:spPr>
                  <a:xfrm>
                    <a:off x="7569612" y="3149917"/>
                    <a:ext cx="588578" cy="482345"/>
                  </a:xfrm>
                  <a:custGeom>
                    <a:avLst/>
                    <a:gdLst>
                      <a:gd name="connsiteX0" fmla="*/ 36004 w 588578"/>
                      <a:gd name="connsiteY0" fmla="*/ 35242 h 482345"/>
                      <a:gd name="connsiteX1" fmla="*/ 31147 w 588578"/>
                      <a:gd name="connsiteY1" fmla="*/ 133255 h 482345"/>
                      <a:gd name="connsiteX2" fmla="*/ 69818 w 588578"/>
                      <a:gd name="connsiteY2" fmla="*/ 171926 h 482345"/>
                      <a:gd name="connsiteX3" fmla="*/ 77438 w 588578"/>
                      <a:gd name="connsiteY3" fmla="*/ 170974 h 482345"/>
                      <a:gd name="connsiteX4" fmla="*/ 86582 w 588578"/>
                      <a:gd name="connsiteY4" fmla="*/ 182594 h 482345"/>
                      <a:gd name="connsiteX5" fmla="*/ 101251 w 588578"/>
                      <a:gd name="connsiteY5" fmla="*/ 192881 h 482345"/>
                      <a:gd name="connsiteX6" fmla="*/ 121063 w 588578"/>
                      <a:gd name="connsiteY6" fmla="*/ 252698 h 482345"/>
                      <a:gd name="connsiteX7" fmla="*/ 428720 w 588578"/>
                      <a:gd name="connsiteY7" fmla="*/ 409384 h 482345"/>
                      <a:gd name="connsiteX8" fmla="*/ 453485 w 588578"/>
                      <a:gd name="connsiteY8" fmla="*/ 427958 h 482345"/>
                      <a:gd name="connsiteX9" fmla="*/ 459105 w 588578"/>
                      <a:gd name="connsiteY9" fmla="*/ 482251 h 482345"/>
                      <a:gd name="connsiteX10" fmla="*/ 459200 w 588578"/>
                      <a:gd name="connsiteY10" fmla="*/ 482346 h 482345"/>
                      <a:gd name="connsiteX11" fmla="*/ 496729 w 588578"/>
                      <a:gd name="connsiteY11" fmla="*/ 447675 h 482345"/>
                      <a:gd name="connsiteX12" fmla="*/ 576263 w 588578"/>
                      <a:gd name="connsiteY12" fmla="*/ 318230 h 482345"/>
                      <a:gd name="connsiteX13" fmla="*/ 580930 w 588578"/>
                      <a:gd name="connsiteY13" fmla="*/ 222695 h 482345"/>
                      <a:gd name="connsiteX14" fmla="*/ 547211 w 588578"/>
                      <a:gd name="connsiteY14" fmla="*/ 184880 h 482345"/>
                      <a:gd name="connsiteX15" fmla="*/ 294418 w 588578"/>
                      <a:gd name="connsiteY15" fmla="*/ 50768 h 482345"/>
                      <a:gd name="connsiteX16" fmla="*/ 255365 w 588578"/>
                      <a:gd name="connsiteY16" fmla="*/ 39148 h 482345"/>
                      <a:gd name="connsiteX17" fmla="*/ 157544 w 588578"/>
                      <a:gd name="connsiteY17" fmla="*/ 17240 h 482345"/>
                      <a:gd name="connsiteX18" fmla="*/ 112490 w 588578"/>
                      <a:gd name="connsiteY18" fmla="*/ 10287 h 482345"/>
                      <a:gd name="connsiteX19" fmla="*/ 0 w 588578"/>
                      <a:gd name="connsiteY19" fmla="*/ 0 h 482345"/>
                      <a:gd name="connsiteX20" fmla="*/ 52388 w 588578"/>
                      <a:gd name="connsiteY20" fmla="*/ 3810 h 482345"/>
                      <a:gd name="connsiteX21" fmla="*/ 36004 w 588578"/>
                      <a:gd name="connsiteY21" fmla="*/ 35242 h 4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8578" h="482345">
                        <a:moveTo>
                          <a:pt x="36004" y="35242"/>
                        </a:moveTo>
                        <a:cubicBezTo>
                          <a:pt x="32099" y="68008"/>
                          <a:pt x="27051" y="100298"/>
                          <a:pt x="31147" y="133255"/>
                        </a:cubicBezTo>
                        <a:cubicBezTo>
                          <a:pt x="33719" y="154115"/>
                          <a:pt x="46768" y="171926"/>
                          <a:pt x="69818" y="171926"/>
                        </a:cubicBezTo>
                        <a:cubicBezTo>
                          <a:pt x="72295" y="171926"/>
                          <a:pt x="74867" y="171641"/>
                          <a:pt x="77438" y="170974"/>
                        </a:cubicBezTo>
                        <a:cubicBezTo>
                          <a:pt x="80201" y="174974"/>
                          <a:pt x="83153" y="178879"/>
                          <a:pt x="86582" y="182594"/>
                        </a:cubicBezTo>
                        <a:cubicBezTo>
                          <a:pt x="91154" y="187642"/>
                          <a:pt x="96107" y="190976"/>
                          <a:pt x="101251" y="192881"/>
                        </a:cubicBezTo>
                        <a:cubicBezTo>
                          <a:pt x="105918" y="213170"/>
                          <a:pt x="112776" y="233172"/>
                          <a:pt x="121063" y="252698"/>
                        </a:cubicBezTo>
                        <a:cubicBezTo>
                          <a:pt x="223742" y="300133"/>
                          <a:pt x="365760" y="368141"/>
                          <a:pt x="428720" y="409384"/>
                        </a:cubicBezTo>
                        <a:cubicBezTo>
                          <a:pt x="439484" y="416433"/>
                          <a:pt x="447961" y="422720"/>
                          <a:pt x="453485" y="427958"/>
                        </a:cubicBezTo>
                        <a:cubicBezTo>
                          <a:pt x="467011" y="440722"/>
                          <a:pt x="467201" y="459772"/>
                          <a:pt x="459105" y="482251"/>
                        </a:cubicBezTo>
                        <a:lnTo>
                          <a:pt x="459200" y="482346"/>
                        </a:lnTo>
                        <a:cubicBezTo>
                          <a:pt x="472440" y="471869"/>
                          <a:pt x="485013" y="460248"/>
                          <a:pt x="496729" y="447675"/>
                        </a:cubicBezTo>
                        <a:cubicBezTo>
                          <a:pt x="530828" y="411290"/>
                          <a:pt x="558165" y="366998"/>
                          <a:pt x="576263" y="318230"/>
                        </a:cubicBezTo>
                        <a:cubicBezTo>
                          <a:pt x="587502" y="287750"/>
                          <a:pt x="594931" y="251746"/>
                          <a:pt x="580930" y="222695"/>
                        </a:cubicBezTo>
                        <a:cubicBezTo>
                          <a:pt x="573310" y="206883"/>
                          <a:pt x="560166" y="195358"/>
                          <a:pt x="547211" y="184880"/>
                        </a:cubicBezTo>
                        <a:cubicBezTo>
                          <a:pt x="470726" y="123063"/>
                          <a:pt x="384810" y="79915"/>
                          <a:pt x="294418" y="50768"/>
                        </a:cubicBezTo>
                        <a:cubicBezTo>
                          <a:pt x="281464" y="46577"/>
                          <a:pt x="268510" y="42767"/>
                          <a:pt x="255365" y="39148"/>
                        </a:cubicBezTo>
                        <a:cubicBezTo>
                          <a:pt x="223171" y="30290"/>
                          <a:pt x="190500" y="23050"/>
                          <a:pt x="157544" y="17240"/>
                        </a:cubicBezTo>
                        <a:cubicBezTo>
                          <a:pt x="142589" y="14573"/>
                          <a:pt x="127540" y="12287"/>
                          <a:pt x="112490" y="10287"/>
                        </a:cubicBezTo>
                        <a:cubicBezTo>
                          <a:pt x="75152" y="5239"/>
                          <a:pt x="37529" y="1905"/>
                          <a:pt x="0" y="0"/>
                        </a:cubicBezTo>
                        <a:cubicBezTo>
                          <a:pt x="17431" y="953"/>
                          <a:pt x="34957" y="2191"/>
                          <a:pt x="52388" y="3810"/>
                        </a:cubicBezTo>
                        <a:cubicBezTo>
                          <a:pt x="43244" y="11049"/>
                          <a:pt x="37529" y="22670"/>
                          <a:pt x="36004" y="35242"/>
                        </a:cubicBezTo>
                        <a:close/>
                      </a:path>
                    </a:pathLst>
                  </a:custGeom>
                  <a:solidFill>
                    <a:srgbClr val="E60B55"/>
                  </a:solidFill>
                  <a:ln w="9525" cap="flat">
                    <a:noFill/>
                    <a:prstDash val="solid"/>
                    <a:miter/>
                  </a:ln>
                </p:spPr>
                <p:txBody>
                  <a:bodyPr rtlCol="0" anchor="ctr"/>
                  <a:lstStyle/>
                  <a:p>
                    <a:endParaRPr lang="zh-CN" altLang="en-US"/>
                  </a:p>
                </p:txBody>
              </p:sp>
              <p:sp>
                <p:nvSpPr>
                  <p:cNvPr id="113" name="任意多边形 306">
                    <a:extLst>
                      <a:ext uri="{FF2B5EF4-FFF2-40B4-BE49-F238E27FC236}">
                        <a16:creationId xmlns:a16="http://schemas.microsoft.com/office/drawing/2014/main" id="{06FF07AF-CAB7-DFD2-272A-CC0D583BFB74}"/>
                      </a:ext>
                    </a:extLst>
                  </p:cNvPr>
                  <p:cNvSpPr/>
                  <p:nvPr/>
                </p:nvSpPr>
                <p:spPr>
                  <a:xfrm>
                    <a:off x="8143779" y="4019359"/>
                    <a:ext cx="40671" cy="71627"/>
                  </a:xfrm>
                  <a:custGeom>
                    <a:avLst/>
                    <a:gdLst>
                      <a:gd name="connsiteX0" fmla="*/ 40672 w 40671"/>
                      <a:gd name="connsiteY0" fmla="*/ 71628 h 71627"/>
                      <a:gd name="connsiteX1" fmla="*/ 0 w 40671"/>
                      <a:gd name="connsiteY1" fmla="*/ 0 h 71627"/>
                      <a:gd name="connsiteX2" fmla="*/ 40672 w 40671"/>
                      <a:gd name="connsiteY2" fmla="*/ 71628 h 71627"/>
                    </a:gdLst>
                    <a:ahLst/>
                    <a:cxnLst>
                      <a:cxn ang="0">
                        <a:pos x="connsiteX0" y="connsiteY0"/>
                      </a:cxn>
                      <a:cxn ang="0">
                        <a:pos x="connsiteX1" y="connsiteY1"/>
                      </a:cxn>
                      <a:cxn ang="0">
                        <a:pos x="connsiteX2" y="connsiteY2"/>
                      </a:cxn>
                    </a:cxnLst>
                    <a:rect l="l" t="t" r="r" b="b"/>
                    <a:pathLst>
                      <a:path w="40671" h="71627">
                        <a:moveTo>
                          <a:pt x="40672" y="71628"/>
                        </a:moveTo>
                        <a:cubicBezTo>
                          <a:pt x="25813" y="49435"/>
                          <a:pt x="12192" y="25337"/>
                          <a:pt x="0" y="0"/>
                        </a:cubicBezTo>
                        <a:cubicBezTo>
                          <a:pt x="12192" y="25432"/>
                          <a:pt x="25813" y="49435"/>
                          <a:pt x="40672" y="71628"/>
                        </a:cubicBezTo>
                        <a:close/>
                      </a:path>
                    </a:pathLst>
                  </a:custGeom>
                  <a:solidFill>
                    <a:srgbClr val="F27585"/>
                  </a:solidFill>
                  <a:ln w="9525" cap="flat">
                    <a:noFill/>
                    <a:prstDash val="solid"/>
                    <a:miter/>
                  </a:ln>
                </p:spPr>
                <p:txBody>
                  <a:bodyPr rtlCol="0" anchor="ctr"/>
                  <a:lstStyle/>
                  <a:p>
                    <a:endParaRPr lang="zh-CN" altLang="en-US"/>
                  </a:p>
                </p:txBody>
              </p:sp>
              <p:sp>
                <p:nvSpPr>
                  <p:cNvPr id="114" name="任意多边形 307">
                    <a:extLst>
                      <a:ext uri="{FF2B5EF4-FFF2-40B4-BE49-F238E27FC236}">
                        <a16:creationId xmlns:a16="http://schemas.microsoft.com/office/drawing/2014/main" id="{892BC156-17EE-14E2-95A2-F63B01581B62}"/>
                      </a:ext>
                    </a:extLst>
                  </p:cNvPr>
                  <p:cNvSpPr/>
                  <p:nvPr/>
                </p:nvSpPr>
                <p:spPr>
                  <a:xfrm>
                    <a:off x="8157971" y="3767669"/>
                    <a:ext cx="124157" cy="359919"/>
                  </a:xfrm>
                  <a:custGeom>
                    <a:avLst/>
                    <a:gdLst>
                      <a:gd name="connsiteX0" fmla="*/ 24194 w 124157"/>
                      <a:gd name="connsiteY0" fmla="*/ 8421 h 359919"/>
                      <a:gd name="connsiteX1" fmla="*/ 26480 w 124157"/>
                      <a:gd name="connsiteY1" fmla="*/ 323413 h 359919"/>
                      <a:gd name="connsiteX2" fmla="*/ 31052 w 124157"/>
                      <a:gd name="connsiteY2" fmla="*/ 330462 h 359919"/>
                      <a:gd name="connsiteX3" fmla="*/ 52007 w 124157"/>
                      <a:gd name="connsiteY3" fmla="*/ 354084 h 359919"/>
                      <a:gd name="connsiteX4" fmla="*/ 110586 w 124157"/>
                      <a:gd name="connsiteY4" fmla="*/ 328080 h 359919"/>
                      <a:gd name="connsiteX5" fmla="*/ 112776 w 124157"/>
                      <a:gd name="connsiteY5" fmla="*/ 322842 h 359919"/>
                      <a:gd name="connsiteX6" fmla="*/ 123825 w 124157"/>
                      <a:gd name="connsiteY6" fmla="*/ 234545 h 359919"/>
                      <a:gd name="connsiteX7" fmla="*/ 67533 w 124157"/>
                      <a:gd name="connsiteY7" fmla="*/ 14898 h 359919"/>
                      <a:gd name="connsiteX8" fmla="*/ 49816 w 124157"/>
                      <a:gd name="connsiteY8" fmla="*/ 135 h 359919"/>
                      <a:gd name="connsiteX9" fmla="*/ 27623 w 124157"/>
                      <a:gd name="connsiteY9" fmla="*/ 7183 h 359919"/>
                      <a:gd name="connsiteX10" fmla="*/ 0 w 124157"/>
                      <a:gd name="connsiteY10" fmla="*/ 18518 h 359919"/>
                      <a:gd name="connsiteX11" fmla="*/ 24194 w 124157"/>
                      <a:gd name="connsiteY11" fmla="*/ 8421 h 35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57" h="359919">
                        <a:moveTo>
                          <a:pt x="24194" y="8421"/>
                        </a:moveTo>
                        <a:cubicBezTo>
                          <a:pt x="-6953" y="109767"/>
                          <a:pt x="2096" y="219114"/>
                          <a:pt x="26480" y="323413"/>
                        </a:cubicBezTo>
                        <a:cubicBezTo>
                          <a:pt x="28004" y="325699"/>
                          <a:pt x="29528" y="328176"/>
                          <a:pt x="31052" y="330462"/>
                        </a:cubicBezTo>
                        <a:cubicBezTo>
                          <a:pt x="37338" y="339606"/>
                          <a:pt x="44101" y="348559"/>
                          <a:pt x="52007" y="354084"/>
                        </a:cubicBezTo>
                        <a:cubicBezTo>
                          <a:pt x="73152" y="368752"/>
                          <a:pt x="98203" y="354179"/>
                          <a:pt x="110586" y="328080"/>
                        </a:cubicBezTo>
                        <a:cubicBezTo>
                          <a:pt x="111347" y="326366"/>
                          <a:pt x="112014" y="324556"/>
                          <a:pt x="112776" y="322842"/>
                        </a:cubicBezTo>
                        <a:cubicBezTo>
                          <a:pt x="123158" y="297505"/>
                          <a:pt x="125063" y="265406"/>
                          <a:pt x="123825" y="234545"/>
                        </a:cubicBezTo>
                        <a:cubicBezTo>
                          <a:pt x="120872" y="157107"/>
                          <a:pt x="99632" y="80430"/>
                          <a:pt x="67533" y="14898"/>
                        </a:cubicBezTo>
                        <a:cubicBezTo>
                          <a:pt x="59055" y="-2437"/>
                          <a:pt x="49816" y="135"/>
                          <a:pt x="49816" y="135"/>
                        </a:cubicBezTo>
                        <a:cubicBezTo>
                          <a:pt x="42386" y="2230"/>
                          <a:pt x="34957" y="4516"/>
                          <a:pt x="27623" y="7183"/>
                        </a:cubicBezTo>
                        <a:cubicBezTo>
                          <a:pt x="18288" y="10517"/>
                          <a:pt x="9144" y="14422"/>
                          <a:pt x="0" y="18518"/>
                        </a:cubicBezTo>
                        <a:cubicBezTo>
                          <a:pt x="8001" y="14803"/>
                          <a:pt x="16002" y="11374"/>
                          <a:pt x="24194" y="8421"/>
                        </a:cubicBezTo>
                        <a:close/>
                      </a:path>
                    </a:pathLst>
                  </a:custGeom>
                  <a:solidFill>
                    <a:srgbClr val="F27585"/>
                  </a:solidFill>
                  <a:ln w="9525" cap="flat">
                    <a:noFill/>
                    <a:prstDash val="solid"/>
                    <a:miter/>
                  </a:ln>
                </p:spPr>
                <p:txBody>
                  <a:bodyPr rtlCol="0" anchor="ctr"/>
                  <a:lstStyle/>
                  <a:p>
                    <a:endParaRPr lang="zh-CN" altLang="en-US"/>
                  </a:p>
                </p:txBody>
              </p:sp>
              <p:sp>
                <p:nvSpPr>
                  <p:cNvPr id="115" name="任意多边形 308">
                    <a:extLst>
                      <a:ext uri="{FF2B5EF4-FFF2-40B4-BE49-F238E27FC236}">
                        <a16:creationId xmlns:a16="http://schemas.microsoft.com/office/drawing/2014/main" id="{32AC66DD-9E88-F16E-E500-29DD4C2DC43B}"/>
                      </a:ext>
                    </a:extLst>
                  </p:cNvPr>
                  <p:cNvSpPr/>
                  <p:nvPr/>
                </p:nvSpPr>
                <p:spPr>
                  <a:xfrm>
                    <a:off x="8091417" y="3776091"/>
                    <a:ext cx="93129" cy="315086"/>
                  </a:xfrm>
                  <a:custGeom>
                    <a:avLst/>
                    <a:gdLst>
                      <a:gd name="connsiteX0" fmla="*/ 90748 w 93129"/>
                      <a:gd name="connsiteY0" fmla="*/ 0 h 315086"/>
                      <a:gd name="connsiteX1" fmla="*/ 66554 w 93129"/>
                      <a:gd name="connsiteY1" fmla="*/ 10001 h 315086"/>
                      <a:gd name="connsiteX2" fmla="*/ 56172 w 93129"/>
                      <a:gd name="connsiteY2" fmla="*/ 14859 h 315086"/>
                      <a:gd name="connsiteX3" fmla="*/ 49028 w 93129"/>
                      <a:gd name="connsiteY3" fmla="*/ 18479 h 315086"/>
                      <a:gd name="connsiteX4" fmla="*/ 31217 w 93129"/>
                      <a:gd name="connsiteY4" fmla="*/ 28384 h 315086"/>
                      <a:gd name="connsiteX5" fmla="*/ 21311 w 93129"/>
                      <a:gd name="connsiteY5" fmla="*/ 34957 h 315086"/>
                      <a:gd name="connsiteX6" fmla="*/ 2356 w 93129"/>
                      <a:gd name="connsiteY6" fmla="*/ 60484 h 315086"/>
                      <a:gd name="connsiteX7" fmla="*/ 641 w 93129"/>
                      <a:gd name="connsiteY7" fmla="*/ 67723 h 315086"/>
                      <a:gd name="connsiteX8" fmla="*/ 4356 w 93129"/>
                      <a:gd name="connsiteY8" fmla="*/ 106489 h 315086"/>
                      <a:gd name="connsiteX9" fmla="*/ 11881 w 93129"/>
                      <a:gd name="connsiteY9" fmla="*/ 135541 h 315086"/>
                      <a:gd name="connsiteX10" fmla="*/ 16548 w 93129"/>
                      <a:gd name="connsiteY10" fmla="*/ 150781 h 315086"/>
                      <a:gd name="connsiteX11" fmla="*/ 20548 w 93129"/>
                      <a:gd name="connsiteY11" fmla="*/ 163830 h 315086"/>
                      <a:gd name="connsiteX12" fmla="*/ 27692 w 93129"/>
                      <a:gd name="connsiteY12" fmla="*/ 184118 h 315086"/>
                      <a:gd name="connsiteX13" fmla="*/ 30168 w 93129"/>
                      <a:gd name="connsiteY13" fmla="*/ 191167 h 315086"/>
                      <a:gd name="connsiteX14" fmla="*/ 39503 w 93129"/>
                      <a:gd name="connsiteY14" fmla="*/ 214503 h 315086"/>
                      <a:gd name="connsiteX15" fmla="*/ 40837 w 93129"/>
                      <a:gd name="connsiteY15" fmla="*/ 217742 h 315086"/>
                      <a:gd name="connsiteX16" fmla="*/ 52076 w 93129"/>
                      <a:gd name="connsiteY16" fmla="*/ 242602 h 315086"/>
                      <a:gd name="connsiteX17" fmla="*/ 52457 w 93129"/>
                      <a:gd name="connsiteY17" fmla="*/ 243459 h 315086"/>
                      <a:gd name="connsiteX18" fmla="*/ 93129 w 93129"/>
                      <a:gd name="connsiteY18" fmla="*/ 315087 h 315086"/>
                      <a:gd name="connsiteX19" fmla="*/ 93129 w 93129"/>
                      <a:gd name="connsiteY19" fmla="*/ 315087 h 315086"/>
                      <a:gd name="connsiteX20" fmla="*/ 90748 w 93129"/>
                      <a:gd name="connsiteY20" fmla="*/ 0 h 31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129" h="315086">
                        <a:moveTo>
                          <a:pt x="90748" y="0"/>
                        </a:moveTo>
                        <a:cubicBezTo>
                          <a:pt x="82651" y="2953"/>
                          <a:pt x="74555" y="6382"/>
                          <a:pt x="66554" y="10001"/>
                        </a:cubicBezTo>
                        <a:cubicBezTo>
                          <a:pt x="63030" y="11621"/>
                          <a:pt x="59601" y="13240"/>
                          <a:pt x="56172" y="14859"/>
                        </a:cubicBezTo>
                        <a:cubicBezTo>
                          <a:pt x="53791" y="16002"/>
                          <a:pt x="51410" y="17240"/>
                          <a:pt x="49028" y="18479"/>
                        </a:cubicBezTo>
                        <a:cubicBezTo>
                          <a:pt x="43028" y="21622"/>
                          <a:pt x="37027" y="24860"/>
                          <a:pt x="31217" y="28384"/>
                        </a:cubicBezTo>
                        <a:cubicBezTo>
                          <a:pt x="27883" y="30385"/>
                          <a:pt x="24549" y="32480"/>
                          <a:pt x="21311" y="34957"/>
                        </a:cubicBezTo>
                        <a:cubicBezTo>
                          <a:pt x="13214" y="41053"/>
                          <a:pt x="5880" y="49054"/>
                          <a:pt x="2356" y="60484"/>
                        </a:cubicBezTo>
                        <a:cubicBezTo>
                          <a:pt x="1594" y="62770"/>
                          <a:pt x="1022" y="65151"/>
                          <a:pt x="641" y="67723"/>
                        </a:cubicBezTo>
                        <a:cubicBezTo>
                          <a:pt x="-1264" y="80200"/>
                          <a:pt x="1403" y="93726"/>
                          <a:pt x="4356" y="106489"/>
                        </a:cubicBezTo>
                        <a:cubicBezTo>
                          <a:pt x="6642" y="116300"/>
                          <a:pt x="9214" y="126016"/>
                          <a:pt x="11881" y="135541"/>
                        </a:cubicBezTo>
                        <a:cubicBezTo>
                          <a:pt x="13310" y="140684"/>
                          <a:pt x="14929" y="145733"/>
                          <a:pt x="16548" y="150781"/>
                        </a:cubicBezTo>
                        <a:cubicBezTo>
                          <a:pt x="17881" y="155162"/>
                          <a:pt x="19120" y="159544"/>
                          <a:pt x="20548" y="163830"/>
                        </a:cubicBezTo>
                        <a:cubicBezTo>
                          <a:pt x="22835" y="170688"/>
                          <a:pt x="25216" y="177451"/>
                          <a:pt x="27692" y="184118"/>
                        </a:cubicBezTo>
                        <a:cubicBezTo>
                          <a:pt x="28549" y="186500"/>
                          <a:pt x="29312" y="188881"/>
                          <a:pt x="30168" y="191167"/>
                        </a:cubicBezTo>
                        <a:cubicBezTo>
                          <a:pt x="33121" y="199072"/>
                          <a:pt x="36265" y="206788"/>
                          <a:pt x="39503" y="214503"/>
                        </a:cubicBezTo>
                        <a:cubicBezTo>
                          <a:pt x="39980" y="215551"/>
                          <a:pt x="40360" y="216694"/>
                          <a:pt x="40837" y="217742"/>
                        </a:cubicBezTo>
                        <a:cubicBezTo>
                          <a:pt x="44456" y="226123"/>
                          <a:pt x="48171" y="234410"/>
                          <a:pt x="52076" y="242602"/>
                        </a:cubicBezTo>
                        <a:cubicBezTo>
                          <a:pt x="52171" y="242888"/>
                          <a:pt x="52362" y="243173"/>
                          <a:pt x="52457" y="243459"/>
                        </a:cubicBezTo>
                        <a:cubicBezTo>
                          <a:pt x="64650" y="268891"/>
                          <a:pt x="78270" y="292894"/>
                          <a:pt x="93129" y="315087"/>
                        </a:cubicBezTo>
                        <a:cubicBezTo>
                          <a:pt x="93129" y="315087"/>
                          <a:pt x="93129" y="315087"/>
                          <a:pt x="93129" y="315087"/>
                        </a:cubicBezTo>
                        <a:cubicBezTo>
                          <a:pt x="68650" y="210598"/>
                          <a:pt x="59601" y="101251"/>
                          <a:pt x="90748" y="0"/>
                        </a:cubicBezTo>
                        <a:close/>
                      </a:path>
                    </a:pathLst>
                  </a:custGeom>
                  <a:solidFill>
                    <a:srgbClr val="BE1247"/>
                  </a:solidFill>
                  <a:ln w="9525" cap="flat">
                    <a:noFill/>
                    <a:prstDash val="solid"/>
                    <a:miter/>
                  </a:ln>
                </p:spPr>
                <p:txBody>
                  <a:bodyPr rtlCol="0" anchor="ctr"/>
                  <a:lstStyle/>
                  <a:p>
                    <a:endParaRPr lang="zh-CN" altLang="en-US"/>
                  </a:p>
                </p:txBody>
              </p:sp>
              <p:sp>
                <p:nvSpPr>
                  <p:cNvPr id="116" name="任意多边形 309">
                    <a:extLst>
                      <a:ext uri="{FF2B5EF4-FFF2-40B4-BE49-F238E27FC236}">
                        <a16:creationId xmlns:a16="http://schemas.microsoft.com/office/drawing/2014/main" id="{D497ECA3-CEE7-B56A-A95D-A9271BB76FFA}"/>
                      </a:ext>
                    </a:extLst>
                  </p:cNvPr>
                  <p:cNvSpPr/>
                  <p:nvPr/>
                </p:nvSpPr>
                <p:spPr>
                  <a:xfrm>
                    <a:off x="7176865" y="3148067"/>
                    <a:ext cx="1075975" cy="1213143"/>
                  </a:xfrm>
                  <a:custGeom>
                    <a:avLst/>
                    <a:gdLst>
                      <a:gd name="connsiteX0" fmla="*/ 667544 w 1075975"/>
                      <a:gd name="connsiteY0" fmla="*/ 721749 h 1213143"/>
                      <a:gd name="connsiteX1" fmla="*/ 851948 w 1075975"/>
                      <a:gd name="connsiteY1" fmla="*/ 484291 h 1213143"/>
                      <a:gd name="connsiteX2" fmla="*/ 846328 w 1075975"/>
                      <a:gd name="connsiteY2" fmla="*/ 429998 h 1213143"/>
                      <a:gd name="connsiteX3" fmla="*/ 821563 w 1075975"/>
                      <a:gd name="connsiteY3" fmla="*/ 411425 h 1213143"/>
                      <a:gd name="connsiteX4" fmla="*/ 513906 w 1075975"/>
                      <a:gd name="connsiteY4" fmla="*/ 254738 h 1213143"/>
                      <a:gd name="connsiteX5" fmla="*/ 494094 w 1075975"/>
                      <a:gd name="connsiteY5" fmla="*/ 194921 h 1213143"/>
                      <a:gd name="connsiteX6" fmla="*/ 479425 w 1075975"/>
                      <a:gd name="connsiteY6" fmla="*/ 184634 h 1213143"/>
                      <a:gd name="connsiteX7" fmla="*/ 470281 w 1075975"/>
                      <a:gd name="connsiteY7" fmla="*/ 173014 h 1213143"/>
                      <a:gd name="connsiteX8" fmla="*/ 462661 w 1075975"/>
                      <a:gd name="connsiteY8" fmla="*/ 173967 h 1213143"/>
                      <a:gd name="connsiteX9" fmla="*/ 423990 w 1075975"/>
                      <a:gd name="connsiteY9" fmla="*/ 135295 h 1213143"/>
                      <a:gd name="connsiteX10" fmla="*/ 428847 w 1075975"/>
                      <a:gd name="connsiteY10" fmla="*/ 37283 h 1213143"/>
                      <a:gd name="connsiteX11" fmla="*/ 445326 w 1075975"/>
                      <a:gd name="connsiteY11" fmla="*/ 5946 h 1213143"/>
                      <a:gd name="connsiteX12" fmla="*/ 392938 w 1075975"/>
                      <a:gd name="connsiteY12" fmla="*/ 2135 h 1213143"/>
                      <a:gd name="connsiteX13" fmla="*/ 391605 w 1075975"/>
                      <a:gd name="connsiteY13" fmla="*/ 2040 h 1213143"/>
                      <a:gd name="connsiteX14" fmla="*/ 371507 w 1075975"/>
                      <a:gd name="connsiteY14" fmla="*/ 1088 h 1213143"/>
                      <a:gd name="connsiteX15" fmla="*/ 338836 w 1075975"/>
                      <a:gd name="connsiteY15" fmla="*/ 135 h 1213143"/>
                      <a:gd name="connsiteX16" fmla="*/ 293973 w 1075975"/>
                      <a:gd name="connsiteY16" fmla="*/ 1850 h 1213143"/>
                      <a:gd name="connsiteX17" fmla="*/ 279210 w 1075975"/>
                      <a:gd name="connsiteY17" fmla="*/ 4517 h 1213143"/>
                      <a:gd name="connsiteX18" fmla="*/ 255969 w 1075975"/>
                      <a:gd name="connsiteY18" fmla="*/ 12422 h 1213143"/>
                      <a:gd name="connsiteX19" fmla="*/ 234347 w 1075975"/>
                      <a:gd name="connsiteY19" fmla="*/ 24043 h 1213143"/>
                      <a:gd name="connsiteX20" fmla="*/ 214059 w 1075975"/>
                      <a:gd name="connsiteY20" fmla="*/ 38807 h 1213143"/>
                      <a:gd name="connsiteX21" fmla="*/ 195104 w 1075975"/>
                      <a:gd name="connsiteY21" fmla="*/ 56142 h 1213143"/>
                      <a:gd name="connsiteX22" fmla="*/ 152241 w 1075975"/>
                      <a:gd name="connsiteY22" fmla="*/ 107006 h 1213143"/>
                      <a:gd name="connsiteX23" fmla="*/ 136525 w 1075975"/>
                      <a:gd name="connsiteY23" fmla="*/ 128818 h 1213143"/>
                      <a:gd name="connsiteX24" fmla="*/ 128905 w 1075975"/>
                      <a:gd name="connsiteY24" fmla="*/ 139676 h 1213143"/>
                      <a:gd name="connsiteX25" fmla="*/ 508 w 1075975"/>
                      <a:gd name="connsiteY25" fmla="*/ 628023 h 1213143"/>
                      <a:gd name="connsiteX26" fmla="*/ 398748 w 1075975"/>
                      <a:gd name="connsiteY26" fmla="*/ 1181235 h 1213143"/>
                      <a:gd name="connsiteX27" fmla="*/ 399511 w 1075975"/>
                      <a:gd name="connsiteY27" fmla="*/ 1181426 h 1213143"/>
                      <a:gd name="connsiteX28" fmla="*/ 399511 w 1075975"/>
                      <a:gd name="connsiteY28" fmla="*/ 1181426 h 1213143"/>
                      <a:gd name="connsiteX29" fmla="*/ 414084 w 1075975"/>
                      <a:gd name="connsiteY29" fmla="*/ 1187141 h 1213143"/>
                      <a:gd name="connsiteX30" fmla="*/ 414846 w 1075975"/>
                      <a:gd name="connsiteY30" fmla="*/ 1187427 h 1213143"/>
                      <a:gd name="connsiteX31" fmla="*/ 476568 w 1075975"/>
                      <a:gd name="connsiteY31" fmla="*/ 1203905 h 1213143"/>
                      <a:gd name="connsiteX32" fmla="*/ 477711 w 1075975"/>
                      <a:gd name="connsiteY32" fmla="*/ 1204095 h 1213143"/>
                      <a:gd name="connsiteX33" fmla="*/ 540385 w 1075975"/>
                      <a:gd name="connsiteY33" fmla="*/ 1211620 h 1213143"/>
                      <a:gd name="connsiteX34" fmla="*/ 545148 w 1075975"/>
                      <a:gd name="connsiteY34" fmla="*/ 1211906 h 1213143"/>
                      <a:gd name="connsiteX35" fmla="*/ 558102 w 1075975"/>
                      <a:gd name="connsiteY35" fmla="*/ 1212573 h 1213143"/>
                      <a:gd name="connsiteX36" fmla="*/ 564674 w 1075975"/>
                      <a:gd name="connsiteY36" fmla="*/ 1212763 h 1213143"/>
                      <a:gd name="connsiteX37" fmla="*/ 576771 w 1075975"/>
                      <a:gd name="connsiteY37" fmla="*/ 1213049 h 1213143"/>
                      <a:gd name="connsiteX38" fmla="*/ 590963 w 1075975"/>
                      <a:gd name="connsiteY38" fmla="*/ 1213144 h 1213143"/>
                      <a:gd name="connsiteX39" fmla="*/ 602774 w 1075975"/>
                      <a:gd name="connsiteY39" fmla="*/ 1213049 h 1213143"/>
                      <a:gd name="connsiteX40" fmla="*/ 614013 w 1075975"/>
                      <a:gd name="connsiteY40" fmla="*/ 1212858 h 1213143"/>
                      <a:gd name="connsiteX41" fmla="*/ 622300 w 1075975"/>
                      <a:gd name="connsiteY41" fmla="*/ 1212573 h 1213143"/>
                      <a:gd name="connsiteX42" fmla="*/ 634873 w 1075975"/>
                      <a:gd name="connsiteY42" fmla="*/ 1212096 h 1213143"/>
                      <a:gd name="connsiteX43" fmla="*/ 641731 w 1075975"/>
                      <a:gd name="connsiteY43" fmla="*/ 1211811 h 1213143"/>
                      <a:gd name="connsiteX44" fmla="*/ 660496 w 1075975"/>
                      <a:gd name="connsiteY44" fmla="*/ 1210763 h 1213143"/>
                      <a:gd name="connsiteX45" fmla="*/ 660781 w 1075975"/>
                      <a:gd name="connsiteY45" fmla="*/ 1210763 h 1213143"/>
                      <a:gd name="connsiteX46" fmla="*/ 717646 w 1075975"/>
                      <a:gd name="connsiteY46" fmla="*/ 1206191 h 1213143"/>
                      <a:gd name="connsiteX47" fmla="*/ 802608 w 1075975"/>
                      <a:gd name="connsiteY47" fmla="*/ 1196380 h 1213143"/>
                      <a:gd name="connsiteX48" fmla="*/ 887000 w 1075975"/>
                      <a:gd name="connsiteY48" fmla="*/ 1183045 h 1213143"/>
                      <a:gd name="connsiteX49" fmla="*/ 908622 w 1075975"/>
                      <a:gd name="connsiteY49" fmla="*/ 1178949 h 1213143"/>
                      <a:gd name="connsiteX50" fmla="*/ 972344 w 1075975"/>
                      <a:gd name="connsiteY50" fmla="*/ 1161709 h 1213143"/>
                      <a:gd name="connsiteX51" fmla="*/ 992346 w 1075975"/>
                      <a:gd name="connsiteY51" fmla="*/ 1153517 h 1213143"/>
                      <a:gd name="connsiteX52" fmla="*/ 1020160 w 1075975"/>
                      <a:gd name="connsiteY52" fmla="*/ 1138182 h 1213143"/>
                      <a:gd name="connsiteX53" fmla="*/ 1036828 w 1075975"/>
                      <a:gd name="connsiteY53" fmla="*/ 1125514 h 1213143"/>
                      <a:gd name="connsiteX54" fmla="*/ 1044544 w 1075975"/>
                      <a:gd name="connsiteY54" fmla="*/ 1118370 h 1213143"/>
                      <a:gd name="connsiteX55" fmla="*/ 1053687 w 1075975"/>
                      <a:gd name="connsiteY55" fmla="*/ 1108274 h 1213143"/>
                      <a:gd name="connsiteX56" fmla="*/ 1055688 w 1075975"/>
                      <a:gd name="connsiteY56" fmla="*/ 1105702 h 1213143"/>
                      <a:gd name="connsiteX57" fmla="*/ 1061879 w 1075975"/>
                      <a:gd name="connsiteY57" fmla="*/ 1097320 h 1213143"/>
                      <a:gd name="connsiteX58" fmla="*/ 1063498 w 1075975"/>
                      <a:gd name="connsiteY58" fmla="*/ 1094939 h 1213143"/>
                      <a:gd name="connsiteX59" fmla="*/ 1069308 w 1075975"/>
                      <a:gd name="connsiteY59" fmla="*/ 1085319 h 1213143"/>
                      <a:gd name="connsiteX60" fmla="*/ 1070166 w 1075975"/>
                      <a:gd name="connsiteY60" fmla="*/ 1083795 h 1213143"/>
                      <a:gd name="connsiteX61" fmla="*/ 1075976 w 1075975"/>
                      <a:gd name="connsiteY61" fmla="*/ 1072079 h 1213143"/>
                      <a:gd name="connsiteX62" fmla="*/ 1075785 w 1075975"/>
                      <a:gd name="connsiteY62" fmla="*/ 1071983 h 1213143"/>
                      <a:gd name="connsiteX63" fmla="*/ 692023 w 1075975"/>
                      <a:gd name="connsiteY63" fmla="*/ 795377 h 1213143"/>
                      <a:gd name="connsiteX64" fmla="*/ 667544 w 1075975"/>
                      <a:gd name="connsiteY64" fmla="*/ 721749 h 121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75975" h="1213143">
                        <a:moveTo>
                          <a:pt x="667544" y="721749"/>
                        </a:moveTo>
                        <a:cubicBezTo>
                          <a:pt x="701358" y="675077"/>
                          <a:pt x="824611" y="560110"/>
                          <a:pt x="851948" y="484291"/>
                        </a:cubicBezTo>
                        <a:cubicBezTo>
                          <a:pt x="860044" y="461907"/>
                          <a:pt x="859758" y="442857"/>
                          <a:pt x="846328" y="429998"/>
                        </a:cubicBezTo>
                        <a:cubicBezTo>
                          <a:pt x="840804" y="424760"/>
                          <a:pt x="832231" y="418473"/>
                          <a:pt x="821563" y="411425"/>
                        </a:cubicBezTo>
                        <a:cubicBezTo>
                          <a:pt x="758603" y="370181"/>
                          <a:pt x="616585" y="302173"/>
                          <a:pt x="513906" y="254738"/>
                        </a:cubicBezTo>
                        <a:cubicBezTo>
                          <a:pt x="505524" y="235212"/>
                          <a:pt x="498761" y="215210"/>
                          <a:pt x="494094" y="194921"/>
                        </a:cubicBezTo>
                        <a:cubicBezTo>
                          <a:pt x="489045" y="193017"/>
                          <a:pt x="483997" y="189778"/>
                          <a:pt x="479425" y="184634"/>
                        </a:cubicBezTo>
                        <a:cubicBezTo>
                          <a:pt x="476091" y="180920"/>
                          <a:pt x="473139" y="177014"/>
                          <a:pt x="470281" y="173014"/>
                        </a:cubicBezTo>
                        <a:cubicBezTo>
                          <a:pt x="467709" y="173585"/>
                          <a:pt x="465138" y="173967"/>
                          <a:pt x="462661" y="173967"/>
                        </a:cubicBezTo>
                        <a:cubicBezTo>
                          <a:pt x="439611" y="173967"/>
                          <a:pt x="426562" y="156155"/>
                          <a:pt x="423990" y="135295"/>
                        </a:cubicBezTo>
                        <a:cubicBezTo>
                          <a:pt x="419894" y="102338"/>
                          <a:pt x="424942" y="69954"/>
                          <a:pt x="428847" y="37283"/>
                        </a:cubicBezTo>
                        <a:cubicBezTo>
                          <a:pt x="430371" y="24614"/>
                          <a:pt x="436087" y="13089"/>
                          <a:pt x="445326" y="5946"/>
                        </a:cubicBezTo>
                        <a:cubicBezTo>
                          <a:pt x="427895" y="4421"/>
                          <a:pt x="410369" y="3088"/>
                          <a:pt x="392938" y="2135"/>
                        </a:cubicBezTo>
                        <a:cubicBezTo>
                          <a:pt x="392462" y="2135"/>
                          <a:pt x="392081" y="2040"/>
                          <a:pt x="391605" y="2040"/>
                        </a:cubicBezTo>
                        <a:cubicBezTo>
                          <a:pt x="384937" y="1659"/>
                          <a:pt x="378174" y="1373"/>
                          <a:pt x="371507" y="1088"/>
                        </a:cubicBezTo>
                        <a:cubicBezTo>
                          <a:pt x="360648" y="612"/>
                          <a:pt x="349695" y="326"/>
                          <a:pt x="338836" y="135"/>
                        </a:cubicBezTo>
                        <a:cubicBezTo>
                          <a:pt x="323882" y="-150"/>
                          <a:pt x="308832" y="-150"/>
                          <a:pt x="293973" y="1850"/>
                        </a:cubicBezTo>
                        <a:cubicBezTo>
                          <a:pt x="289020" y="2517"/>
                          <a:pt x="284163" y="3374"/>
                          <a:pt x="279210" y="4517"/>
                        </a:cubicBezTo>
                        <a:cubicBezTo>
                          <a:pt x="271209" y="6422"/>
                          <a:pt x="263494" y="9089"/>
                          <a:pt x="255969" y="12422"/>
                        </a:cubicBezTo>
                        <a:cubicBezTo>
                          <a:pt x="248539" y="15661"/>
                          <a:pt x="241300" y="19566"/>
                          <a:pt x="234347" y="24043"/>
                        </a:cubicBezTo>
                        <a:cubicBezTo>
                          <a:pt x="227394" y="28520"/>
                          <a:pt x="220631" y="33473"/>
                          <a:pt x="214059" y="38807"/>
                        </a:cubicBezTo>
                        <a:cubicBezTo>
                          <a:pt x="207487" y="44236"/>
                          <a:pt x="201200" y="50046"/>
                          <a:pt x="195104" y="56142"/>
                        </a:cubicBezTo>
                        <a:cubicBezTo>
                          <a:pt x="179769" y="71573"/>
                          <a:pt x="165576" y="89004"/>
                          <a:pt x="152241" y="107006"/>
                        </a:cubicBezTo>
                        <a:cubicBezTo>
                          <a:pt x="146907" y="114245"/>
                          <a:pt x="141669" y="121484"/>
                          <a:pt x="136525" y="128818"/>
                        </a:cubicBezTo>
                        <a:cubicBezTo>
                          <a:pt x="133954" y="132438"/>
                          <a:pt x="131382" y="136057"/>
                          <a:pt x="128905" y="139676"/>
                        </a:cubicBezTo>
                        <a:cubicBezTo>
                          <a:pt x="128905" y="139676"/>
                          <a:pt x="12605" y="413234"/>
                          <a:pt x="508" y="628023"/>
                        </a:cubicBezTo>
                        <a:cubicBezTo>
                          <a:pt x="-11588" y="842812"/>
                          <a:pt x="194342" y="1123038"/>
                          <a:pt x="398748" y="1181235"/>
                        </a:cubicBezTo>
                        <a:cubicBezTo>
                          <a:pt x="399034" y="1181331"/>
                          <a:pt x="399225" y="1181331"/>
                          <a:pt x="399511" y="1181426"/>
                        </a:cubicBezTo>
                        <a:cubicBezTo>
                          <a:pt x="399511" y="1181426"/>
                          <a:pt x="399511" y="1181426"/>
                          <a:pt x="399511" y="1181426"/>
                        </a:cubicBezTo>
                        <a:cubicBezTo>
                          <a:pt x="404273" y="1183426"/>
                          <a:pt x="409226" y="1185331"/>
                          <a:pt x="414084" y="1187141"/>
                        </a:cubicBezTo>
                        <a:cubicBezTo>
                          <a:pt x="414370" y="1187236"/>
                          <a:pt x="414560" y="1187331"/>
                          <a:pt x="414846" y="1187427"/>
                        </a:cubicBezTo>
                        <a:cubicBezTo>
                          <a:pt x="434658" y="1194570"/>
                          <a:pt x="455327" y="1199999"/>
                          <a:pt x="476568" y="1203905"/>
                        </a:cubicBezTo>
                        <a:cubicBezTo>
                          <a:pt x="476949" y="1204000"/>
                          <a:pt x="477330" y="1204000"/>
                          <a:pt x="477711" y="1204095"/>
                        </a:cubicBezTo>
                        <a:cubicBezTo>
                          <a:pt x="498189" y="1207810"/>
                          <a:pt x="519240" y="1210287"/>
                          <a:pt x="540385" y="1211620"/>
                        </a:cubicBezTo>
                        <a:cubicBezTo>
                          <a:pt x="542004" y="1211715"/>
                          <a:pt x="543529" y="1211811"/>
                          <a:pt x="545148" y="1211906"/>
                        </a:cubicBezTo>
                        <a:cubicBezTo>
                          <a:pt x="549434" y="1212191"/>
                          <a:pt x="553720" y="1212382"/>
                          <a:pt x="558102" y="1212573"/>
                        </a:cubicBezTo>
                        <a:cubicBezTo>
                          <a:pt x="560292" y="1212668"/>
                          <a:pt x="562483" y="1212763"/>
                          <a:pt x="564674" y="1212763"/>
                        </a:cubicBezTo>
                        <a:cubicBezTo>
                          <a:pt x="568674" y="1212858"/>
                          <a:pt x="572770" y="1213049"/>
                          <a:pt x="576771" y="1213049"/>
                        </a:cubicBezTo>
                        <a:cubicBezTo>
                          <a:pt x="581533" y="1213144"/>
                          <a:pt x="586200" y="1213144"/>
                          <a:pt x="590963" y="1213144"/>
                        </a:cubicBezTo>
                        <a:cubicBezTo>
                          <a:pt x="594868" y="1213144"/>
                          <a:pt x="598869" y="1213049"/>
                          <a:pt x="602774" y="1213049"/>
                        </a:cubicBezTo>
                        <a:cubicBezTo>
                          <a:pt x="606489" y="1212954"/>
                          <a:pt x="610299" y="1212954"/>
                          <a:pt x="614013" y="1212858"/>
                        </a:cubicBezTo>
                        <a:cubicBezTo>
                          <a:pt x="616776" y="1212763"/>
                          <a:pt x="619538" y="1212668"/>
                          <a:pt x="622300" y="1212573"/>
                        </a:cubicBezTo>
                        <a:cubicBezTo>
                          <a:pt x="626491" y="1212382"/>
                          <a:pt x="630682" y="1212287"/>
                          <a:pt x="634873" y="1212096"/>
                        </a:cubicBezTo>
                        <a:cubicBezTo>
                          <a:pt x="637159" y="1212001"/>
                          <a:pt x="639445" y="1211906"/>
                          <a:pt x="641731" y="1211811"/>
                        </a:cubicBezTo>
                        <a:cubicBezTo>
                          <a:pt x="648018" y="1211525"/>
                          <a:pt x="654304" y="1211144"/>
                          <a:pt x="660496" y="1210763"/>
                        </a:cubicBezTo>
                        <a:cubicBezTo>
                          <a:pt x="660591" y="1210763"/>
                          <a:pt x="660686" y="1210763"/>
                          <a:pt x="660781" y="1210763"/>
                        </a:cubicBezTo>
                        <a:cubicBezTo>
                          <a:pt x="679736" y="1209524"/>
                          <a:pt x="698691" y="1208000"/>
                          <a:pt x="717646" y="1206191"/>
                        </a:cubicBezTo>
                        <a:cubicBezTo>
                          <a:pt x="746030" y="1203524"/>
                          <a:pt x="774319" y="1200285"/>
                          <a:pt x="802608" y="1196380"/>
                        </a:cubicBezTo>
                        <a:cubicBezTo>
                          <a:pt x="830803" y="1192475"/>
                          <a:pt x="858996" y="1188093"/>
                          <a:pt x="887000" y="1183045"/>
                        </a:cubicBezTo>
                        <a:cubicBezTo>
                          <a:pt x="894144" y="1181712"/>
                          <a:pt x="901383" y="1180378"/>
                          <a:pt x="908622" y="1178949"/>
                        </a:cubicBezTo>
                        <a:cubicBezTo>
                          <a:pt x="930244" y="1174568"/>
                          <a:pt x="951960" y="1169139"/>
                          <a:pt x="972344" y="1161709"/>
                        </a:cubicBezTo>
                        <a:cubicBezTo>
                          <a:pt x="979107" y="1159232"/>
                          <a:pt x="985869" y="1156565"/>
                          <a:pt x="992346" y="1153517"/>
                        </a:cubicBezTo>
                        <a:cubicBezTo>
                          <a:pt x="1002062" y="1149041"/>
                          <a:pt x="1011396" y="1143992"/>
                          <a:pt x="1020160" y="1138182"/>
                        </a:cubicBezTo>
                        <a:cubicBezTo>
                          <a:pt x="1025970" y="1134277"/>
                          <a:pt x="1031590" y="1130086"/>
                          <a:pt x="1036828" y="1125514"/>
                        </a:cubicBezTo>
                        <a:cubicBezTo>
                          <a:pt x="1039495" y="1123228"/>
                          <a:pt x="1042067" y="1120847"/>
                          <a:pt x="1044544" y="1118370"/>
                        </a:cubicBezTo>
                        <a:cubicBezTo>
                          <a:pt x="1047782" y="1115132"/>
                          <a:pt x="1050830" y="1111798"/>
                          <a:pt x="1053687" y="1108274"/>
                        </a:cubicBezTo>
                        <a:cubicBezTo>
                          <a:pt x="1054354" y="1107416"/>
                          <a:pt x="1055021" y="1106559"/>
                          <a:pt x="1055688" y="1105702"/>
                        </a:cubicBezTo>
                        <a:cubicBezTo>
                          <a:pt x="1057878" y="1102940"/>
                          <a:pt x="1059974" y="1100178"/>
                          <a:pt x="1061879" y="1097320"/>
                        </a:cubicBezTo>
                        <a:cubicBezTo>
                          <a:pt x="1062451" y="1096558"/>
                          <a:pt x="1062927" y="1095701"/>
                          <a:pt x="1063498" y="1094939"/>
                        </a:cubicBezTo>
                        <a:cubicBezTo>
                          <a:pt x="1065593" y="1091796"/>
                          <a:pt x="1067499" y="1088557"/>
                          <a:pt x="1069308" y="1085319"/>
                        </a:cubicBezTo>
                        <a:cubicBezTo>
                          <a:pt x="1069594" y="1084842"/>
                          <a:pt x="1069880" y="1084366"/>
                          <a:pt x="1070166" y="1083795"/>
                        </a:cubicBezTo>
                        <a:cubicBezTo>
                          <a:pt x="1072261" y="1079985"/>
                          <a:pt x="1074166" y="1076079"/>
                          <a:pt x="1075976" y="1072079"/>
                        </a:cubicBezTo>
                        <a:cubicBezTo>
                          <a:pt x="1075881" y="1072079"/>
                          <a:pt x="1075881" y="1071983"/>
                          <a:pt x="1075785" y="1071983"/>
                        </a:cubicBezTo>
                        <a:cubicBezTo>
                          <a:pt x="949960" y="976829"/>
                          <a:pt x="823468" y="882627"/>
                          <a:pt x="692023" y="795377"/>
                        </a:cubicBezTo>
                        <a:cubicBezTo>
                          <a:pt x="666877" y="767850"/>
                          <a:pt x="653447" y="741180"/>
                          <a:pt x="667544" y="721749"/>
                        </a:cubicBezTo>
                        <a:close/>
                      </a:path>
                    </a:pathLst>
                  </a:custGeom>
                  <a:solidFill>
                    <a:srgbClr val="BE1247"/>
                  </a:solidFill>
                  <a:ln w="9525" cap="flat">
                    <a:noFill/>
                    <a:prstDash val="solid"/>
                    <a:miter/>
                  </a:ln>
                </p:spPr>
                <p:txBody>
                  <a:bodyPr rtlCol="0" anchor="ctr"/>
                  <a:lstStyle/>
                  <a:p>
                    <a:endParaRPr lang="zh-CN" altLang="en-US"/>
                  </a:p>
                </p:txBody>
              </p:sp>
            </p:grpSp>
            <p:grpSp>
              <p:nvGrpSpPr>
                <p:cNvPr id="54" name="组合 53">
                  <a:extLst>
                    <a:ext uri="{FF2B5EF4-FFF2-40B4-BE49-F238E27FC236}">
                      <a16:creationId xmlns:a16="http://schemas.microsoft.com/office/drawing/2014/main" id="{FE63A4CE-3187-97A0-BA99-565F1065B978}"/>
                    </a:ext>
                  </a:extLst>
                </p:cNvPr>
                <p:cNvGrpSpPr/>
                <p:nvPr/>
              </p:nvGrpSpPr>
              <p:grpSpPr>
                <a:xfrm>
                  <a:off x="6484810" y="2555945"/>
                  <a:ext cx="289167" cy="197541"/>
                  <a:chOff x="6484810" y="2555945"/>
                  <a:chExt cx="289167" cy="197541"/>
                </a:xfrm>
              </p:grpSpPr>
              <p:sp>
                <p:nvSpPr>
                  <p:cNvPr id="102" name="任意多边形 311">
                    <a:extLst>
                      <a:ext uri="{FF2B5EF4-FFF2-40B4-BE49-F238E27FC236}">
                        <a16:creationId xmlns:a16="http://schemas.microsoft.com/office/drawing/2014/main" id="{AD676C68-F217-5E98-41E7-5A950064D735}"/>
                      </a:ext>
                    </a:extLst>
                  </p:cNvPr>
                  <p:cNvSpPr/>
                  <p:nvPr/>
                </p:nvSpPr>
                <p:spPr>
                  <a:xfrm>
                    <a:off x="6484810" y="2555945"/>
                    <a:ext cx="289167" cy="197541"/>
                  </a:xfrm>
                  <a:custGeom>
                    <a:avLst/>
                    <a:gdLst>
                      <a:gd name="connsiteX0" fmla="*/ 72390 w 289167"/>
                      <a:gd name="connsiteY0" fmla="*/ 197541 h 197541"/>
                      <a:gd name="connsiteX1" fmla="*/ 93726 w 289167"/>
                      <a:gd name="connsiteY1" fmla="*/ 153726 h 197541"/>
                      <a:gd name="connsiteX2" fmla="*/ 161449 w 289167"/>
                      <a:gd name="connsiteY2" fmla="*/ 120484 h 197541"/>
                      <a:gd name="connsiteX3" fmla="*/ 236791 w 289167"/>
                      <a:gd name="connsiteY3" fmla="*/ 104101 h 197541"/>
                      <a:gd name="connsiteX4" fmla="*/ 288226 w 289167"/>
                      <a:gd name="connsiteY4" fmla="*/ 52190 h 197541"/>
                      <a:gd name="connsiteX5" fmla="*/ 288036 w 289167"/>
                      <a:gd name="connsiteY5" fmla="*/ 35997 h 197541"/>
                      <a:gd name="connsiteX6" fmla="*/ 259271 w 289167"/>
                      <a:gd name="connsiteY6" fmla="*/ 11232 h 197541"/>
                      <a:gd name="connsiteX7" fmla="*/ 120491 w 289167"/>
                      <a:gd name="connsiteY7" fmla="*/ 11232 h 197541"/>
                      <a:gd name="connsiteX8" fmla="*/ 19431 w 289167"/>
                      <a:gd name="connsiteY8" fmla="*/ 78574 h 197541"/>
                      <a:gd name="connsiteX9" fmla="*/ 0 w 289167"/>
                      <a:gd name="connsiteY9" fmla="*/ 158965 h 1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67" h="197541">
                        <a:moveTo>
                          <a:pt x="72390" y="197541"/>
                        </a:moveTo>
                        <a:cubicBezTo>
                          <a:pt x="76867" y="181825"/>
                          <a:pt x="82963" y="166109"/>
                          <a:pt x="93726" y="153726"/>
                        </a:cubicBezTo>
                        <a:cubicBezTo>
                          <a:pt x="110395" y="134581"/>
                          <a:pt x="136207" y="125627"/>
                          <a:pt x="161449" y="120484"/>
                        </a:cubicBezTo>
                        <a:cubicBezTo>
                          <a:pt x="186690" y="115340"/>
                          <a:pt x="212788" y="113245"/>
                          <a:pt x="236791" y="104101"/>
                        </a:cubicBezTo>
                        <a:cubicBezTo>
                          <a:pt x="260795" y="94957"/>
                          <a:pt x="283083" y="76860"/>
                          <a:pt x="288226" y="52190"/>
                        </a:cubicBezTo>
                        <a:cubicBezTo>
                          <a:pt x="289370" y="46856"/>
                          <a:pt x="289655" y="41236"/>
                          <a:pt x="288036" y="35997"/>
                        </a:cubicBezTo>
                        <a:cubicBezTo>
                          <a:pt x="284321" y="23519"/>
                          <a:pt x="271558" y="15900"/>
                          <a:pt x="259271" y="11232"/>
                        </a:cubicBezTo>
                        <a:cubicBezTo>
                          <a:pt x="215265" y="-5722"/>
                          <a:pt x="165640" y="-1627"/>
                          <a:pt x="120491" y="11232"/>
                        </a:cubicBezTo>
                        <a:cubicBezTo>
                          <a:pt x="80200" y="22662"/>
                          <a:pt x="39719" y="42760"/>
                          <a:pt x="19431" y="78574"/>
                        </a:cubicBezTo>
                        <a:cubicBezTo>
                          <a:pt x="5715" y="102767"/>
                          <a:pt x="2762" y="131247"/>
                          <a:pt x="0" y="158965"/>
                        </a:cubicBezTo>
                      </a:path>
                    </a:pathLst>
                  </a:custGeom>
                  <a:solidFill>
                    <a:srgbClr val="ED9885"/>
                  </a:solidFill>
                  <a:ln w="9525" cap="flat">
                    <a:noFill/>
                    <a:prstDash val="solid"/>
                    <a:miter/>
                  </a:ln>
                </p:spPr>
                <p:txBody>
                  <a:bodyPr rtlCol="0" anchor="ctr"/>
                  <a:lstStyle/>
                  <a:p>
                    <a:endParaRPr lang="zh-CN" altLang="en-US"/>
                  </a:p>
                </p:txBody>
              </p:sp>
              <p:sp>
                <p:nvSpPr>
                  <p:cNvPr id="103" name="任意多边形 312">
                    <a:extLst>
                      <a:ext uri="{FF2B5EF4-FFF2-40B4-BE49-F238E27FC236}">
                        <a16:creationId xmlns:a16="http://schemas.microsoft.com/office/drawing/2014/main" id="{0D601471-31DF-B3CD-26C1-2687F8A94756}"/>
                      </a:ext>
                    </a:extLst>
                  </p:cNvPr>
                  <p:cNvSpPr/>
                  <p:nvPr/>
                </p:nvSpPr>
                <p:spPr>
                  <a:xfrm>
                    <a:off x="6717350" y="2560700"/>
                    <a:ext cx="50162" cy="39046"/>
                  </a:xfrm>
                  <a:custGeom>
                    <a:avLst/>
                    <a:gdLst>
                      <a:gd name="connsiteX0" fmla="*/ 40256 w 50162"/>
                      <a:gd name="connsiteY0" fmla="*/ 12764 h 39046"/>
                      <a:gd name="connsiteX1" fmla="*/ 50162 w 50162"/>
                      <a:gd name="connsiteY1" fmla="*/ 20860 h 39046"/>
                      <a:gd name="connsiteX2" fmla="*/ 48734 w 50162"/>
                      <a:gd name="connsiteY2" fmla="*/ 23336 h 39046"/>
                      <a:gd name="connsiteX3" fmla="*/ 44162 w 50162"/>
                      <a:gd name="connsiteY3" fmla="*/ 29051 h 39046"/>
                      <a:gd name="connsiteX4" fmla="*/ 38542 w 50162"/>
                      <a:gd name="connsiteY4" fmla="*/ 33623 h 39046"/>
                      <a:gd name="connsiteX5" fmla="*/ 29112 w 50162"/>
                      <a:gd name="connsiteY5" fmla="*/ 38100 h 39046"/>
                      <a:gd name="connsiteX6" fmla="*/ 19301 w 50162"/>
                      <a:gd name="connsiteY6" fmla="*/ 38862 h 39046"/>
                      <a:gd name="connsiteX7" fmla="*/ 11205 w 50162"/>
                      <a:gd name="connsiteY7" fmla="*/ 36576 h 39046"/>
                      <a:gd name="connsiteX8" fmla="*/ 6252 w 50162"/>
                      <a:gd name="connsiteY8" fmla="*/ 33052 h 39046"/>
                      <a:gd name="connsiteX9" fmla="*/ 1394 w 50162"/>
                      <a:gd name="connsiteY9" fmla="*/ 10668 h 39046"/>
                      <a:gd name="connsiteX10" fmla="*/ 5776 w 50162"/>
                      <a:gd name="connsiteY10" fmla="*/ 0 h 39046"/>
                      <a:gd name="connsiteX11" fmla="*/ 40256 w 50162"/>
                      <a:gd name="connsiteY11" fmla="*/ 12764 h 3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62" h="39046">
                        <a:moveTo>
                          <a:pt x="40256" y="12764"/>
                        </a:moveTo>
                        <a:cubicBezTo>
                          <a:pt x="43590" y="15431"/>
                          <a:pt x="46829" y="18098"/>
                          <a:pt x="50162" y="20860"/>
                        </a:cubicBezTo>
                        <a:cubicBezTo>
                          <a:pt x="49686" y="21717"/>
                          <a:pt x="49305" y="22574"/>
                          <a:pt x="48734" y="23336"/>
                        </a:cubicBezTo>
                        <a:cubicBezTo>
                          <a:pt x="47305" y="25241"/>
                          <a:pt x="45876" y="27337"/>
                          <a:pt x="44162" y="29051"/>
                        </a:cubicBezTo>
                        <a:cubicBezTo>
                          <a:pt x="42447" y="30766"/>
                          <a:pt x="40447" y="32195"/>
                          <a:pt x="38542" y="33623"/>
                        </a:cubicBezTo>
                        <a:cubicBezTo>
                          <a:pt x="35779" y="35624"/>
                          <a:pt x="32446" y="37052"/>
                          <a:pt x="29112" y="38100"/>
                        </a:cubicBezTo>
                        <a:cubicBezTo>
                          <a:pt x="25874" y="39053"/>
                          <a:pt x="22635" y="39243"/>
                          <a:pt x="19301" y="38862"/>
                        </a:cubicBezTo>
                        <a:cubicBezTo>
                          <a:pt x="16253" y="38481"/>
                          <a:pt x="13967" y="37910"/>
                          <a:pt x="11205" y="36576"/>
                        </a:cubicBezTo>
                        <a:cubicBezTo>
                          <a:pt x="9395" y="35719"/>
                          <a:pt x="7586" y="34481"/>
                          <a:pt x="6252" y="33052"/>
                        </a:cubicBezTo>
                        <a:cubicBezTo>
                          <a:pt x="442" y="26956"/>
                          <a:pt x="-1654" y="18479"/>
                          <a:pt x="1394" y="10668"/>
                        </a:cubicBezTo>
                        <a:cubicBezTo>
                          <a:pt x="2728" y="7049"/>
                          <a:pt x="4252" y="3524"/>
                          <a:pt x="5776" y="0"/>
                        </a:cubicBezTo>
                        <a:cubicBezTo>
                          <a:pt x="17872" y="2477"/>
                          <a:pt x="29493" y="6096"/>
                          <a:pt x="40256" y="12764"/>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55" name="组合 54">
                  <a:extLst>
                    <a:ext uri="{FF2B5EF4-FFF2-40B4-BE49-F238E27FC236}">
                      <a16:creationId xmlns:a16="http://schemas.microsoft.com/office/drawing/2014/main" id="{03BCCA21-E9C6-AB93-974C-230A8C50F1C3}"/>
                    </a:ext>
                  </a:extLst>
                </p:cNvPr>
                <p:cNvGrpSpPr/>
                <p:nvPr/>
              </p:nvGrpSpPr>
              <p:grpSpPr>
                <a:xfrm>
                  <a:off x="6696018" y="2969014"/>
                  <a:ext cx="1822088" cy="1213914"/>
                  <a:chOff x="6696018" y="2969014"/>
                  <a:chExt cx="1822088" cy="1213914"/>
                </a:xfrm>
              </p:grpSpPr>
              <p:sp>
                <p:nvSpPr>
                  <p:cNvPr id="99" name="任意多边形 314">
                    <a:extLst>
                      <a:ext uri="{FF2B5EF4-FFF2-40B4-BE49-F238E27FC236}">
                        <a16:creationId xmlns:a16="http://schemas.microsoft.com/office/drawing/2014/main" id="{C0D7AE19-5CFC-D2D6-AD12-C44ABAAB31CA}"/>
                      </a:ext>
                    </a:extLst>
                  </p:cNvPr>
                  <p:cNvSpPr/>
                  <p:nvPr/>
                </p:nvSpPr>
                <p:spPr>
                  <a:xfrm>
                    <a:off x="6696018" y="2969014"/>
                    <a:ext cx="1822088" cy="1213914"/>
                  </a:xfrm>
                  <a:custGeom>
                    <a:avLst/>
                    <a:gdLst>
                      <a:gd name="connsiteX0" fmla="*/ 1820665 w 1822088"/>
                      <a:gd name="connsiteY0" fmla="*/ 456747 h 1213914"/>
                      <a:gd name="connsiteX1" fmla="*/ 1708271 w 1822088"/>
                      <a:gd name="connsiteY1" fmla="*/ 321778 h 1213914"/>
                      <a:gd name="connsiteX2" fmla="*/ 1530058 w 1822088"/>
                      <a:gd name="connsiteY2" fmla="*/ 284154 h 1213914"/>
                      <a:gd name="connsiteX3" fmla="*/ 895883 w 1822088"/>
                      <a:gd name="connsiteY3" fmla="*/ 243577 h 1213914"/>
                      <a:gd name="connsiteX4" fmla="*/ 888549 w 1822088"/>
                      <a:gd name="connsiteY4" fmla="*/ 245959 h 1213914"/>
                      <a:gd name="connsiteX5" fmla="*/ 853878 w 1822088"/>
                      <a:gd name="connsiteY5" fmla="*/ 236624 h 1213914"/>
                      <a:gd name="connsiteX6" fmla="*/ 659187 w 1822088"/>
                      <a:gd name="connsiteY6" fmla="*/ 223765 h 1213914"/>
                      <a:gd name="connsiteX7" fmla="*/ 659187 w 1822088"/>
                      <a:gd name="connsiteY7" fmla="*/ 223765 h 1213914"/>
                      <a:gd name="connsiteX8" fmla="*/ 447351 w 1822088"/>
                      <a:gd name="connsiteY8" fmla="*/ 186332 h 1213914"/>
                      <a:gd name="connsiteX9" fmla="*/ 368674 w 1822088"/>
                      <a:gd name="connsiteY9" fmla="*/ 166139 h 1213914"/>
                      <a:gd name="connsiteX10" fmla="*/ 304761 w 1822088"/>
                      <a:gd name="connsiteY10" fmla="*/ 128230 h 1213914"/>
                      <a:gd name="connsiteX11" fmla="*/ 65112 w 1822088"/>
                      <a:gd name="connsiteY11" fmla="*/ 6024 h 1213914"/>
                      <a:gd name="connsiteX12" fmla="*/ 23298 w 1822088"/>
                      <a:gd name="connsiteY12" fmla="*/ 4310 h 1213914"/>
                      <a:gd name="connsiteX13" fmla="*/ 8534 w 1822088"/>
                      <a:gd name="connsiteY13" fmla="*/ 27931 h 1213914"/>
                      <a:gd name="connsiteX14" fmla="*/ 39014 w 1822088"/>
                      <a:gd name="connsiteY14" fmla="*/ 289678 h 1213914"/>
                      <a:gd name="connsiteX15" fmla="*/ 63493 w 1822088"/>
                      <a:gd name="connsiteY15" fmla="*/ 399502 h 1213914"/>
                      <a:gd name="connsiteX16" fmla="*/ 251898 w 1822088"/>
                      <a:gd name="connsiteY16" fmla="*/ 502372 h 1213914"/>
                      <a:gd name="connsiteX17" fmla="*/ 420109 w 1822088"/>
                      <a:gd name="connsiteY17" fmla="*/ 527613 h 1213914"/>
                      <a:gd name="connsiteX18" fmla="*/ 412394 w 1822088"/>
                      <a:gd name="connsiteY18" fmla="*/ 547997 h 1213914"/>
                      <a:gd name="connsiteX19" fmla="*/ 353529 w 1822088"/>
                      <a:gd name="connsiteY19" fmla="*/ 815078 h 1213914"/>
                      <a:gd name="connsiteX20" fmla="*/ 365150 w 1822088"/>
                      <a:gd name="connsiteY20" fmla="*/ 951285 h 1213914"/>
                      <a:gd name="connsiteX21" fmla="*/ 530409 w 1822088"/>
                      <a:gd name="connsiteY21" fmla="*/ 1085587 h 1213914"/>
                      <a:gd name="connsiteX22" fmla="*/ 963796 w 1822088"/>
                      <a:gd name="connsiteY22" fmla="*/ 1210365 h 1213914"/>
                      <a:gd name="connsiteX23" fmla="*/ 1057046 w 1822088"/>
                      <a:gd name="connsiteY23" fmla="*/ 1197887 h 1213914"/>
                      <a:gd name="connsiteX24" fmla="*/ 1087907 w 1822088"/>
                      <a:gd name="connsiteY24" fmla="*/ 1147119 h 1213914"/>
                      <a:gd name="connsiteX25" fmla="*/ 1146581 w 1822088"/>
                      <a:gd name="connsiteY25" fmla="*/ 625530 h 1213914"/>
                      <a:gd name="connsiteX26" fmla="*/ 1185919 w 1822088"/>
                      <a:gd name="connsiteY26" fmla="*/ 621149 h 1213914"/>
                      <a:gd name="connsiteX27" fmla="*/ 1287170 w 1822088"/>
                      <a:gd name="connsiteY27" fmla="*/ 801552 h 1213914"/>
                      <a:gd name="connsiteX28" fmla="*/ 1568443 w 1822088"/>
                      <a:gd name="connsiteY28" fmla="*/ 706683 h 1213914"/>
                      <a:gd name="connsiteX29" fmla="*/ 1742465 w 1822088"/>
                      <a:gd name="connsiteY29" fmla="*/ 624482 h 1213914"/>
                      <a:gd name="connsiteX30" fmla="*/ 1820665 w 1822088"/>
                      <a:gd name="connsiteY30" fmla="*/ 456747 h 12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2088" h="1213914">
                        <a:moveTo>
                          <a:pt x="1820665" y="456747"/>
                        </a:moveTo>
                        <a:cubicBezTo>
                          <a:pt x="1811902" y="396359"/>
                          <a:pt x="1763611" y="347495"/>
                          <a:pt x="1708271" y="321778"/>
                        </a:cubicBezTo>
                        <a:cubicBezTo>
                          <a:pt x="1652930" y="296060"/>
                          <a:pt x="1590827" y="289488"/>
                          <a:pt x="1530058" y="284154"/>
                        </a:cubicBezTo>
                        <a:cubicBezTo>
                          <a:pt x="1351273" y="268247"/>
                          <a:pt x="1075429" y="246721"/>
                          <a:pt x="895883" y="243577"/>
                        </a:cubicBezTo>
                        <a:cubicBezTo>
                          <a:pt x="895883" y="243577"/>
                          <a:pt x="893026" y="244340"/>
                          <a:pt x="888549" y="245959"/>
                        </a:cubicBezTo>
                        <a:cubicBezTo>
                          <a:pt x="875881" y="242149"/>
                          <a:pt x="864165" y="239006"/>
                          <a:pt x="853878" y="236624"/>
                        </a:cubicBezTo>
                        <a:cubicBezTo>
                          <a:pt x="813206" y="231386"/>
                          <a:pt x="720051" y="228433"/>
                          <a:pt x="659187" y="223765"/>
                        </a:cubicBezTo>
                        <a:cubicBezTo>
                          <a:pt x="659187" y="223765"/>
                          <a:pt x="659187" y="223765"/>
                          <a:pt x="659187" y="223765"/>
                        </a:cubicBezTo>
                        <a:cubicBezTo>
                          <a:pt x="588607" y="211288"/>
                          <a:pt x="518026" y="198810"/>
                          <a:pt x="447351" y="186332"/>
                        </a:cubicBezTo>
                        <a:cubicBezTo>
                          <a:pt x="420585" y="181570"/>
                          <a:pt x="393630" y="176807"/>
                          <a:pt x="368674" y="166139"/>
                        </a:cubicBezTo>
                        <a:cubicBezTo>
                          <a:pt x="345909" y="156328"/>
                          <a:pt x="325431" y="141946"/>
                          <a:pt x="304761" y="128230"/>
                        </a:cubicBezTo>
                        <a:cubicBezTo>
                          <a:pt x="229800" y="78605"/>
                          <a:pt x="149218" y="37552"/>
                          <a:pt x="65112" y="6024"/>
                        </a:cubicBezTo>
                        <a:cubicBezTo>
                          <a:pt x="51492" y="976"/>
                          <a:pt x="35394" y="-3691"/>
                          <a:pt x="23298" y="4310"/>
                        </a:cubicBezTo>
                        <a:cubicBezTo>
                          <a:pt x="15392" y="9548"/>
                          <a:pt x="11392" y="18883"/>
                          <a:pt x="8534" y="27931"/>
                        </a:cubicBezTo>
                        <a:cubicBezTo>
                          <a:pt x="-18041" y="112799"/>
                          <a:pt x="24631" y="201858"/>
                          <a:pt x="39014" y="289678"/>
                        </a:cubicBezTo>
                        <a:cubicBezTo>
                          <a:pt x="45110" y="326826"/>
                          <a:pt x="46443" y="365878"/>
                          <a:pt x="63493" y="399502"/>
                        </a:cubicBezTo>
                        <a:cubicBezTo>
                          <a:pt x="97117" y="465701"/>
                          <a:pt x="178841" y="488941"/>
                          <a:pt x="251898" y="502372"/>
                        </a:cubicBezTo>
                        <a:cubicBezTo>
                          <a:pt x="307714" y="512564"/>
                          <a:pt x="363817" y="520945"/>
                          <a:pt x="420109" y="527613"/>
                        </a:cubicBezTo>
                        <a:cubicBezTo>
                          <a:pt x="417442" y="534376"/>
                          <a:pt x="414775" y="541139"/>
                          <a:pt x="412394" y="547997"/>
                        </a:cubicBezTo>
                        <a:cubicBezTo>
                          <a:pt x="382581" y="634388"/>
                          <a:pt x="362674" y="724114"/>
                          <a:pt x="353529" y="815078"/>
                        </a:cubicBezTo>
                        <a:cubicBezTo>
                          <a:pt x="348862" y="860893"/>
                          <a:pt x="347243" y="908899"/>
                          <a:pt x="365150" y="951285"/>
                        </a:cubicBezTo>
                        <a:cubicBezTo>
                          <a:pt x="393534" y="1018341"/>
                          <a:pt x="463639" y="1056632"/>
                          <a:pt x="530409" y="1085587"/>
                        </a:cubicBezTo>
                        <a:cubicBezTo>
                          <a:pt x="668712" y="1145500"/>
                          <a:pt x="814730" y="1187600"/>
                          <a:pt x="963796" y="1210365"/>
                        </a:cubicBezTo>
                        <a:cubicBezTo>
                          <a:pt x="995705" y="1215223"/>
                          <a:pt x="1031900" y="1218176"/>
                          <a:pt x="1057046" y="1197887"/>
                        </a:cubicBezTo>
                        <a:cubicBezTo>
                          <a:pt x="1072667" y="1185219"/>
                          <a:pt x="1080859" y="1165883"/>
                          <a:pt x="1087907" y="1147119"/>
                        </a:cubicBezTo>
                        <a:cubicBezTo>
                          <a:pt x="1150391" y="981765"/>
                          <a:pt x="1170394" y="800695"/>
                          <a:pt x="1146581" y="625530"/>
                        </a:cubicBezTo>
                        <a:cubicBezTo>
                          <a:pt x="1160583" y="624197"/>
                          <a:pt x="1173823" y="622768"/>
                          <a:pt x="1185919" y="621149"/>
                        </a:cubicBezTo>
                        <a:cubicBezTo>
                          <a:pt x="1219066" y="693920"/>
                          <a:pt x="1287170" y="801552"/>
                          <a:pt x="1287170" y="801552"/>
                        </a:cubicBezTo>
                        <a:cubicBezTo>
                          <a:pt x="1380896" y="769929"/>
                          <a:pt x="1474717" y="738306"/>
                          <a:pt x="1568443" y="706683"/>
                        </a:cubicBezTo>
                        <a:cubicBezTo>
                          <a:pt x="1629594" y="686014"/>
                          <a:pt x="1692078" y="664678"/>
                          <a:pt x="1742465" y="624482"/>
                        </a:cubicBezTo>
                        <a:cubicBezTo>
                          <a:pt x="1793043" y="584096"/>
                          <a:pt x="1829904" y="520660"/>
                          <a:pt x="1820665" y="456747"/>
                        </a:cubicBezTo>
                        <a:close/>
                      </a:path>
                    </a:pathLst>
                  </a:custGeom>
                  <a:solidFill>
                    <a:srgbClr val="0D3973"/>
                  </a:solidFill>
                  <a:ln w="9525" cap="flat">
                    <a:noFill/>
                    <a:prstDash val="solid"/>
                    <a:miter/>
                  </a:ln>
                </p:spPr>
                <p:txBody>
                  <a:bodyPr rtlCol="0" anchor="ctr"/>
                  <a:lstStyle/>
                  <a:p>
                    <a:endParaRPr lang="zh-CN" altLang="en-US"/>
                  </a:p>
                </p:txBody>
              </p:sp>
              <p:sp>
                <p:nvSpPr>
                  <p:cNvPr id="100" name="任意多边形 315">
                    <a:extLst>
                      <a:ext uri="{FF2B5EF4-FFF2-40B4-BE49-F238E27FC236}">
                        <a16:creationId xmlns:a16="http://schemas.microsoft.com/office/drawing/2014/main" id="{8847C267-80E8-91E8-6BED-0E84131DB909}"/>
                      </a:ext>
                    </a:extLst>
                  </p:cNvPr>
                  <p:cNvSpPr/>
                  <p:nvPr/>
                </p:nvSpPr>
                <p:spPr>
                  <a:xfrm>
                    <a:off x="7837854" y="3335662"/>
                    <a:ext cx="325267" cy="178986"/>
                  </a:xfrm>
                  <a:custGeom>
                    <a:avLst/>
                    <a:gdLst>
                      <a:gd name="connsiteX0" fmla="*/ 23128 w 325267"/>
                      <a:gd name="connsiteY0" fmla="*/ 166299 h 178986"/>
                      <a:gd name="connsiteX1" fmla="*/ 47131 w 325267"/>
                      <a:gd name="connsiteY1" fmla="*/ 100672 h 178986"/>
                      <a:gd name="connsiteX2" fmla="*/ 124664 w 325267"/>
                      <a:gd name="connsiteY2" fmla="*/ 68858 h 178986"/>
                      <a:gd name="connsiteX3" fmla="*/ 317927 w 325267"/>
                      <a:gd name="connsiteY3" fmla="*/ 20281 h 178986"/>
                      <a:gd name="connsiteX4" fmla="*/ 312402 w 325267"/>
                      <a:gd name="connsiteY4" fmla="*/ 373 h 178986"/>
                      <a:gd name="connsiteX5" fmla="*/ 99233 w 325267"/>
                      <a:gd name="connsiteY5" fmla="*/ 54190 h 178986"/>
                      <a:gd name="connsiteX6" fmla="*/ 22556 w 325267"/>
                      <a:gd name="connsiteY6" fmla="*/ 95814 h 178986"/>
                      <a:gd name="connsiteX7" fmla="*/ 3126 w 325267"/>
                      <a:gd name="connsiteY7" fmla="*/ 171823 h 178986"/>
                      <a:gd name="connsiteX8" fmla="*/ 23128 w 325267"/>
                      <a:gd name="connsiteY8" fmla="*/ 166299 h 178986"/>
                      <a:gd name="connsiteX9" fmla="*/ 23128 w 325267"/>
                      <a:gd name="connsiteY9" fmla="*/ 166299 h 17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267" h="178986">
                        <a:moveTo>
                          <a:pt x="23128" y="166299"/>
                        </a:moveTo>
                        <a:cubicBezTo>
                          <a:pt x="15318" y="141724"/>
                          <a:pt x="28081" y="116388"/>
                          <a:pt x="47131" y="100672"/>
                        </a:cubicBezTo>
                        <a:cubicBezTo>
                          <a:pt x="68943" y="82669"/>
                          <a:pt x="97899" y="75621"/>
                          <a:pt x="124664" y="68858"/>
                        </a:cubicBezTo>
                        <a:cubicBezTo>
                          <a:pt x="189053" y="52570"/>
                          <a:pt x="253538" y="36473"/>
                          <a:pt x="317927" y="20281"/>
                        </a:cubicBezTo>
                        <a:cubicBezTo>
                          <a:pt x="330785" y="17042"/>
                          <a:pt x="325356" y="-2960"/>
                          <a:pt x="312402" y="373"/>
                        </a:cubicBezTo>
                        <a:cubicBezTo>
                          <a:pt x="241441" y="18185"/>
                          <a:pt x="169718" y="34378"/>
                          <a:pt x="99233" y="54190"/>
                        </a:cubicBezTo>
                        <a:cubicBezTo>
                          <a:pt x="71324" y="62095"/>
                          <a:pt x="42083" y="73335"/>
                          <a:pt x="22556" y="95814"/>
                        </a:cubicBezTo>
                        <a:cubicBezTo>
                          <a:pt x="4459" y="116578"/>
                          <a:pt x="-5447" y="144772"/>
                          <a:pt x="3126" y="171823"/>
                        </a:cubicBezTo>
                        <a:cubicBezTo>
                          <a:pt x="7126" y="184396"/>
                          <a:pt x="27128" y="179062"/>
                          <a:pt x="23128" y="166299"/>
                        </a:cubicBezTo>
                        <a:lnTo>
                          <a:pt x="23128" y="166299"/>
                        </a:lnTo>
                        <a:close/>
                      </a:path>
                    </a:pathLst>
                  </a:custGeom>
                  <a:solidFill>
                    <a:srgbClr val="5D8EC6"/>
                  </a:solidFill>
                  <a:ln w="9525" cap="flat">
                    <a:noFill/>
                    <a:prstDash val="solid"/>
                    <a:miter/>
                  </a:ln>
                </p:spPr>
                <p:txBody>
                  <a:bodyPr rtlCol="0" anchor="ctr"/>
                  <a:lstStyle/>
                  <a:p>
                    <a:endParaRPr lang="zh-CN" altLang="en-US"/>
                  </a:p>
                </p:txBody>
              </p:sp>
              <p:sp>
                <p:nvSpPr>
                  <p:cNvPr id="101" name="任意多边形 316">
                    <a:extLst>
                      <a:ext uri="{FF2B5EF4-FFF2-40B4-BE49-F238E27FC236}">
                        <a16:creationId xmlns:a16="http://schemas.microsoft.com/office/drawing/2014/main" id="{224BD59A-FDCB-B995-D862-23C92D9B9CBC}"/>
                      </a:ext>
                    </a:extLst>
                  </p:cNvPr>
                  <p:cNvSpPr/>
                  <p:nvPr/>
                </p:nvSpPr>
                <p:spPr>
                  <a:xfrm>
                    <a:off x="7855172" y="3536261"/>
                    <a:ext cx="176892" cy="209715"/>
                  </a:xfrm>
                  <a:custGeom>
                    <a:avLst/>
                    <a:gdLst>
                      <a:gd name="connsiteX0" fmla="*/ 0 w 176892"/>
                      <a:gd name="connsiteY0" fmla="*/ 37042 h 209715"/>
                      <a:gd name="connsiteX1" fmla="*/ 96203 w 176892"/>
                      <a:gd name="connsiteY1" fmla="*/ 3323 h 209715"/>
                      <a:gd name="connsiteX2" fmla="*/ 170212 w 176892"/>
                      <a:gd name="connsiteY2" fmla="*/ 77904 h 209715"/>
                      <a:gd name="connsiteX3" fmla="*/ 148590 w 176892"/>
                      <a:gd name="connsiteY3" fmla="*/ 203253 h 209715"/>
                      <a:gd name="connsiteX4" fmla="*/ 140684 w 176892"/>
                      <a:gd name="connsiteY4" fmla="*/ 209539 h 209715"/>
                      <a:gd name="connsiteX5" fmla="*/ 133255 w 176892"/>
                      <a:gd name="connsiteY5" fmla="*/ 204587 h 20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92" h="209715">
                        <a:moveTo>
                          <a:pt x="0" y="37042"/>
                        </a:moveTo>
                        <a:cubicBezTo>
                          <a:pt x="19526" y="6276"/>
                          <a:pt x="61150" y="-6678"/>
                          <a:pt x="96203" y="3323"/>
                        </a:cubicBezTo>
                        <a:cubicBezTo>
                          <a:pt x="131254" y="13325"/>
                          <a:pt x="158591" y="43328"/>
                          <a:pt x="170212" y="77904"/>
                        </a:cubicBezTo>
                        <a:cubicBezTo>
                          <a:pt x="184213" y="119814"/>
                          <a:pt x="175831" y="168487"/>
                          <a:pt x="148590" y="203253"/>
                        </a:cubicBezTo>
                        <a:cubicBezTo>
                          <a:pt x="146495" y="206015"/>
                          <a:pt x="144018" y="208777"/>
                          <a:pt x="140684" y="209539"/>
                        </a:cubicBezTo>
                        <a:cubicBezTo>
                          <a:pt x="137350" y="210397"/>
                          <a:pt x="133064" y="208016"/>
                          <a:pt x="133255" y="204587"/>
                        </a:cubicBezTo>
                      </a:path>
                    </a:pathLst>
                  </a:custGeom>
                  <a:solidFill>
                    <a:srgbClr val="08203A"/>
                  </a:solidFill>
                  <a:ln w="9525" cap="flat">
                    <a:noFill/>
                    <a:prstDash val="solid"/>
                    <a:miter/>
                  </a:ln>
                </p:spPr>
                <p:txBody>
                  <a:bodyPr rtlCol="0" anchor="ctr"/>
                  <a:lstStyle/>
                  <a:p>
                    <a:endParaRPr lang="zh-CN" altLang="en-US"/>
                  </a:p>
                </p:txBody>
              </p:sp>
            </p:grpSp>
            <p:sp>
              <p:nvSpPr>
                <p:cNvPr id="56" name="任意多边形 317">
                  <a:extLst>
                    <a:ext uri="{FF2B5EF4-FFF2-40B4-BE49-F238E27FC236}">
                      <a16:creationId xmlns:a16="http://schemas.microsoft.com/office/drawing/2014/main" id="{8721EA40-47AC-E90C-1960-F3C78BABE270}"/>
                    </a:ext>
                  </a:extLst>
                </p:cNvPr>
                <p:cNvSpPr/>
                <p:nvPr/>
              </p:nvSpPr>
              <p:spPr>
                <a:xfrm>
                  <a:off x="7085019" y="3300691"/>
                  <a:ext cx="184534" cy="187550"/>
                </a:xfrm>
                <a:custGeom>
                  <a:avLst/>
                  <a:gdLst>
                    <a:gd name="connsiteX0" fmla="*/ 159219 w 184534"/>
                    <a:gd name="connsiteY0" fmla="*/ 3340 h 187550"/>
                    <a:gd name="connsiteX1" fmla="*/ 3105 w 184534"/>
                    <a:gd name="connsiteY1" fmla="*/ 162789 h 187550"/>
                    <a:gd name="connsiteX2" fmla="*/ 27965 w 184534"/>
                    <a:gd name="connsiteY2" fmla="*/ 181363 h 187550"/>
                    <a:gd name="connsiteX3" fmla="*/ 178650 w 184534"/>
                    <a:gd name="connsiteY3" fmla="*/ 27629 h 187550"/>
                    <a:gd name="connsiteX4" fmla="*/ 159219 w 184534"/>
                    <a:gd name="connsiteY4" fmla="*/ 3340 h 187550"/>
                    <a:gd name="connsiteX5" fmla="*/ 159219 w 184534"/>
                    <a:gd name="connsiteY5" fmla="*/ 3340 h 18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34" h="187550">
                      <a:moveTo>
                        <a:pt x="159219" y="3340"/>
                      </a:moveTo>
                      <a:cubicBezTo>
                        <a:pt x="99974" y="48775"/>
                        <a:pt x="47301" y="102591"/>
                        <a:pt x="3105" y="162789"/>
                      </a:cubicBezTo>
                      <a:cubicBezTo>
                        <a:pt x="-8706" y="178886"/>
                        <a:pt x="16154" y="197460"/>
                        <a:pt x="27965" y="181363"/>
                      </a:cubicBezTo>
                      <a:cubicBezTo>
                        <a:pt x="70732" y="123165"/>
                        <a:pt x="121310" y="71539"/>
                        <a:pt x="178650" y="27629"/>
                      </a:cubicBezTo>
                      <a:cubicBezTo>
                        <a:pt x="194462" y="15342"/>
                        <a:pt x="175126" y="-8852"/>
                        <a:pt x="159219" y="3340"/>
                      </a:cubicBezTo>
                      <a:lnTo>
                        <a:pt x="159219" y="3340"/>
                      </a:lnTo>
                      <a:close/>
                    </a:path>
                  </a:pathLst>
                </a:custGeom>
                <a:solidFill>
                  <a:srgbClr val="5D8EC6"/>
                </a:solidFill>
                <a:ln w="9525" cap="flat">
                  <a:noFill/>
                  <a:prstDash val="solid"/>
                  <a:miter/>
                </a:ln>
              </p:spPr>
              <p:txBody>
                <a:bodyPr rtlCol="0" anchor="ctr"/>
                <a:lstStyle/>
                <a:p>
                  <a:endParaRPr lang="zh-CN" altLang="en-US"/>
                </a:p>
              </p:txBody>
            </p:sp>
            <p:grpSp>
              <p:nvGrpSpPr>
                <p:cNvPr id="57" name="组合 56">
                  <a:extLst>
                    <a:ext uri="{FF2B5EF4-FFF2-40B4-BE49-F238E27FC236}">
                      <a16:creationId xmlns:a16="http://schemas.microsoft.com/office/drawing/2014/main" id="{5F8CE064-61ED-3A5A-612A-2D2E870AABC5}"/>
                    </a:ext>
                  </a:extLst>
                </p:cNvPr>
                <p:cNvGrpSpPr/>
                <p:nvPr/>
              </p:nvGrpSpPr>
              <p:grpSpPr>
                <a:xfrm>
                  <a:off x="7106140" y="3167219"/>
                  <a:ext cx="298636" cy="336905"/>
                  <a:chOff x="7106140" y="3167219"/>
                  <a:chExt cx="298636" cy="336905"/>
                </a:xfrm>
              </p:grpSpPr>
              <p:sp>
                <p:nvSpPr>
                  <p:cNvPr id="97" name="任意多边形 319">
                    <a:extLst>
                      <a:ext uri="{FF2B5EF4-FFF2-40B4-BE49-F238E27FC236}">
                        <a16:creationId xmlns:a16="http://schemas.microsoft.com/office/drawing/2014/main" id="{7F1E3C37-2607-0CEB-D32F-9FD53E1A6C0F}"/>
                      </a:ext>
                    </a:extLst>
                  </p:cNvPr>
                  <p:cNvSpPr/>
                  <p:nvPr/>
                </p:nvSpPr>
                <p:spPr>
                  <a:xfrm>
                    <a:off x="7106297" y="3167219"/>
                    <a:ext cx="298480" cy="336905"/>
                  </a:xfrm>
                  <a:custGeom>
                    <a:avLst/>
                    <a:gdLst>
                      <a:gd name="connsiteX0" fmla="*/ 297485 w 298480"/>
                      <a:gd name="connsiteY0" fmla="*/ 19178 h 336905"/>
                      <a:gd name="connsiteX1" fmla="*/ 290437 w 298480"/>
                      <a:gd name="connsiteY1" fmla="*/ 12606 h 336905"/>
                      <a:gd name="connsiteX2" fmla="*/ 182138 w 298480"/>
                      <a:gd name="connsiteY2" fmla="*/ 33 h 336905"/>
                      <a:gd name="connsiteX3" fmla="*/ 93269 w 298480"/>
                      <a:gd name="connsiteY3" fmla="*/ 28513 h 336905"/>
                      <a:gd name="connsiteX4" fmla="*/ 37739 w 298480"/>
                      <a:gd name="connsiteY4" fmla="*/ 109952 h 336905"/>
                      <a:gd name="connsiteX5" fmla="*/ 6306 w 298480"/>
                      <a:gd name="connsiteY5" fmla="*/ 205106 h 336905"/>
                      <a:gd name="connsiteX6" fmla="*/ 12212 w 298480"/>
                      <a:gd name="connsiteY6" fmla="*/ 302166 h 336905"/>
                      <a:gd name="connsiteX7" fmla="*/ 79172 w 298480"/>
                      <a:gd name="connsiteY7" fmla="*/ 335789 h 336905"/>
                      <a:gd name="connsiteX8" fmla="*/ 133941 w 298480"/>
                      <a:gd name="connsiteY8" fmla="*/ 283688 h 336905"/>
                      <a:gd name="connsiteX9" fmla="*/ 170041 w 298480"/>
                      <a:gd name="connsiteY9" fmla="*/ 200439 h 336905"/>
                      <a:gd name="connsiteX10" fmla="*/ 294914 w 298480"/>
                      <a:gd name="connsiteY10" fmla="*/ 29846 h 336905"/>
                      <a:gd name="connsiteX11" fmla="*/ 297485 w 298480"/>
                      <a:gd name="connsiteY11" fmla="*/ 19178 h 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80" h="336905">
                        <a:moveTo>
                          <a:pt x="297485" y="19178"/>
                        </a:moveTo>
                        <a:cubicBezTo>
                          <a:pt x="296723" y="16130"/>
                          <a:pt x="294437" y="13559"/>
                          <a:pt x="290437" y="12606"/>
                        </a:cubicBezTo>
                        <a:cubicBezTo>
                          <a:pt x="255099" y="4224"/>
                          <a:pt x="218523" y="-443"/>
                          <a:pt x="182138" y="33"/>
                        </a:cubicBezTo>
                        <a:cubicBezTo>
                          <a:pt x="149848" y="414"/>
                          <a:pt x="118320" y="6986"/>
                          <a:pt x="93269" y="28513"/>
                        </a:cubicBezTo>
                        <a:cubicBezTo>
                          <a:pt x="68504" y="49754"/>
                          <a:pt x="51074" y="80615"/>
                          <a:pt x="37739" y="109952"/>
                        </a:cubicBezTo>
                        <a:cubicBezTo>
                          <a:pt x="23832" y="140432"/>
                          <a:pt x="13736" y="172531"/>
                          <a:pt x="6306" y="205106"/>
                        </a:cubicBezTo>
                        <a:cubicBezTo>
                          <a:pt x="-838" y="236825"/>
                          <a:pt x="-5314" y="272924"/>
                          <a:pt x="12212" y="302166"/>
                        </a:cubicBezTo>
                        <a:cubicBezTo>
                          <a:pt x="26023" y="325121"/>
                          <a:pt x="51836" y="341409"/>
                          <a:pt x="79172" y="335789"/>
                        </a:cubicBezTo>
                        <a:cubicBezTo>
                          <a:pt x="105652" y="330360"/>
                          <a:pt x="122797" y="306452"/>
                          <a:pt x="133941" y="283688"/>
                        </a:cubicBezTo>
                        <a:cubicBezTo>
                          <a:pt x="147276" y="256637"/>
                          <a:pt x="157277" y="227871"/>
                          <a:pt x="170041" y="200439"/>
                        </a:cubicBezTo>
                        <a:cubicBezTo>
                          <a:pt x="200235" y="135764"/>
                          <a:pt x="238525" y="74804"/>
                          <a:pt x="294914" y="29846"/>
                        </a:cubicBezTo>
                        <a:cubicBezTo>
                          <a:pt x="298914" y="26703"/>
                          <a:pt x="299200" y="22512"/>
                          <a:pt x="297485" y="19178"/>
                        </a:cubicBezTo>
                        <a:close/>
                      </a:path>
                    </a:pathLst>
                  </a:custGeom>
                  <a:solidFill>
                    <a:srgbClr val="E60B55"/>
                  </a:solidFill>
                  <a:ln w="9525" cap="flat">
                    <a:noFill/>
                    <a:prstDash val="solid"/>
                    <a:miter/>
                  </a:ln>
                </p:spPr>
                <p:txBody>
                  <a:bodyPr rtlCol="0" anchor="ctr"/>
                  <a:lstStyle/>
                  <a:p>
                    <a:endParaRPr lang="zh-CN" altLang="en-US"/>
                  </a:p>
                </p:txBody>
              </p:sp>
              <p:sp>
                <p:nvSpPr>
                  <p:cNvPr id="98" name="任意多边形 320">
                    <a:extLst>
                      <a:ext uri="{FF2B5EF4-FFF2-40B4-BE49-F238E27FC236}">
                        <a16:creationId xmlns:a16="http://schemas.microsoft.com/office/drawing/2014/main" id="{31B79BF4-4A93-1DAD-4193-CCF7A9CE2AD9}"/>
                      </a:ext>
                    </a:extLst>
                  </p:cNvPr>
                  <p:cNvSpPr/>
                  <p:nvPr/>
                </p:nvSpPr>
                <p:spPr>
                  <a:xfrm>
                    <a:off x="7106140" y="3304794"/>
                    <a:ext cx="203439" cy="199330"/>
                  </a:xfrm>
                  <a:custGeom>
                    <a:avLst/>
                    <a:gdLst>
                      <a:gd name="connsiteX0" fmla="*/ 5033 w 203439"/>
                      <a:gd name="connsiteY0" fmla="*/ 73533 h 199330"/>
                      <a:gd name="connsiteX1" fmla="*/ 12273 w 203439"/>
                      <a:gd name="connsiteY1" fmla="*/ 164592 h 199330"/>
                      <a:gd name="connsiteX2" fmla="*/ 79233 w 203439"/>
                      <a:gd name="connsiteY2" fmla="*/ 198215 h 199330"/>
                      <a:gd name="connsiteX3" fmla="*/ 134002 w 203439"/>
                      <a:gd name="connsiteY3" fmla="*/ 146113 h 199330"/>
                      <a:gd name="connsiteX4" fmla="*/ 170102 w 203439"/>
                      <a:gd name="connsiteY4" fmla="*/ 62865 h 199330"/>
                      <a:gd name="connsiteX5" fmla="*/ 203439 w 203439"/>
                      <a:gd name="connsiteY5" fmla="*/ 0 h 199330"/>
                      <a:gd name="connsiteX6" fmla="*/ 5033 w 203439"/>
                      <a:gd name="connsiteY6" fmla="*/ 73533 h 19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439" h="199330">
                        <a:moveTo>
                          <a:pt x="5033" y="73533"/>
                        </a:moveTo>
                        <a:cubicBezTo>
                          <a:pt x="-1348" y="103727"/>
                          <a:pt x="-4206" y="137160"/>
                          <a:pt x="12273" y="164592"/>
                        </a:cubicBezTo>
                        <a:cubicBezTo>
                          <a:pt x="26084" y="187547"/>
                          <a:pt x="51897" y="203835"/>
                          <a:pt x="79233" y="198215"/>
                        </a:cubicBezTo>
                        <a:cubicBezTo>
                          <a:pt x="105713" y="192786"/>
                          <a:pt x="122858" y="168878"/>
                          <a:pt x="134002" y="146113"/>
                        </a:cubicBezTo>
                        <a:cubicBezTo>
                          <a:pt x="147337" y="119063"/>
                          <a:pt x="157338" y="90297"/>
                          <a:pt x="170102" y="62865"/>
                        </a:cubicBezTo>
                        <a:cubicBezTo>
                          <a:pt x="180103" y="41338"/>
                          <a:pt x="191247" y="20288"/>
                          <a:pt x="203439" y="0"/>
                        </a:cubicBezTo>
                        <a:cubicBezTo>
                          <a:pt x="140003" y="31528"/>
                          <a:pt x="73709" y="57150"/>
                          <a:pt x="5033" y="73533"/>
                        </a:cubicBezTo>
                        <a:close/>
                      </a:path>
                    </a:pathLst>
                  </a:custGeom>
                  <a:solidFill>
                    <a:srgbClr val="BE1247"/>
                  </a:solidFill>
                  <a:ln w="9525" cap="flat">
                    <a:noFill/>
                    <a:prstDash val="solid"/>
                    <a:miter/>
                  </a:ln>
                </p:spPr>
                <p:txBody>
                  <a:bodyPr rtlCol="0" anchor="ctr"/>
                  <a:lstStyle/>
                  <a:p>
                    <a:endParaRPr lang="zh-CN" altLang="en-US"/>
                  </a:p>
                </p:txBody>
              </p:sp>
            </p:grpSp>
            <p:sp>
              <p:nvSpPr>
                <p:cNvPr id="58" name="任意多边形 321">
                  <a:extLst>
                    <a:ext uri="{FF2B5EF4-FFF2-40B4-BE49-F238E27FC236}">
                      <a16:creationId xmlns:a16="http://schemas.microsoft.com/office/drawing/2014/main" id="{602A9C8E-4F93-B511-8AD8-C33137C52ECF}"/>
                    </a:ext>
                  </a:extLst>
                </p:cNvPr>
                <p:cNvSpPr/>
                <p:nvPr/>
              </p:nvSpPr>
              <p:spPr>
                <a:xfrm>
                  <a:off x="7643615" y="3210299"/>
                  <a:ext cx="262324" cy="368211"/>
                </a:xfrm>
                <a:custGeom>
                  <a:avLst/>
                  <a:gdLst>
                    <a:gd name="connsiteX0" fmla="*/ 257943 w 262324"/>
                    <a:gd name="connsiteY0" fmla="*/ 9531 h 368211"/>
                    <a:gd name="connsiteX1" fmla="*/ 160122 w 262324"/>
                    <a:gd name="connsiteY1" fmla="*/ 197 h 368211"/>
                    <a:gd name="connsiteX2" fmla="*/ 86112 w 262324"/>
                    <a:gd name="connsiteY2" fmla="*/ 20675 h 368211"/>
                    <a:gd name="connsiteX3" fmla="*/ 47060 w 262324"/>
                    <a:gd name="connsiteY3" fmla="*/ 71920 h 368211"/>
                    <a:gd name="connsiteX4" fmla="*/ 3150 w 262324"/>
                    <a:gd name="connsiteY4" fmla="*/ 230416 h 368211"/>
                    <a:gd name="connsiteX5" fmla="*/ 7341 w 262324"/>
                    <a:gd name="connsiteY5" fmla="*/ 319760 h 368211"/>
                    <a:gd name="connsiteX6" fmla="*/ 69158 w 262324"/>
                    <a:gd name="connsiteY6" fmla="*/ 367671 h 368211"/>
                    <a:gd name="connsiteX7" fmla="*/ 125165 w 262324"/>
                    <a:gd name="connsiteY7" fmla="*/ 285566 h 368211"/>
                    <a:gd name="connsiteX8" fmla="*/ 262325 w 262324"/>
                    <a:gd name="connsiteY8" fmla="*/ 6197 h 36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24" h="368211">
                      <a:moveTo>
                        <a:pt x="257943" y="9531"/>
                      </a:moveTo>
                      <a:cubicBezTo>
                        <a:pt x="225654" y="2292"/>
                        <a:pt x="192792" y="-851"/>
                        <a:pt x="160122" y="197"/>
                      </a:cubicBezTo>
                      <a:cubicBezTo>
                        <a:pt x="134214" y="1054"/>
                        <a:pt x="107448" y="4864"/>
                        <a:pt x="86112" y="20675"/>
                      </a:cubicBezTo>
                      <a:cubicBezTo>
                        <a:pt x="69253" y="33058"/>
                        <a:pt x="57061" y="52013"/>
                        <a:pt x="47060" y="71920"/>
                      </a:cubicBezTo>
                      <a:cubicBezTo>
                        <a:pt x="22962" y="119926"/>
                        <a:pt x="10293" y="174980"/>
                        <a:pt x="3150" y="230416"/>
                      </a:cubicBezTo>
                      <a:cubicBezTo>
                        <a:pt x="-660" y="260039"/>
                        <a:pt x="-2756" y="291376"/>
                        <a:pt x="7341" y="319760"/>
                      </a:cubicBezTo>
                      <a:cubicBezTo>
                        <a:pt x="17437" y="348145"/>
                        <a:pt x="43250" y="372148"/>
                        <a:pt x="69158" y="367671"/>
                      </a:cubicBezTo>
                      <a:cubicBezTo>
                        <a:pt x="101352" y="362147"/>
                        <a:pt x="115544" y="320808"/>
                        <a:pt x="125165" y="285566"/>
                      </a:cubicBezTo>
                      <a:cubicBezTo>
                        <a:pt x="153454" y="181838"/>
                        <a:pt x="192031" y="78016"/>
                        <a:pt x="262325" y="6197"/>
                      </a:cubicBezTo>
                    </a:path>
                  </a:pathLst>
                </a:custGeom>
                <a:solidFill>
                  <a:srgbClr val="E60B55"/>
                </a:solidFill>
                <a:ln w="9525" cap="flat">
                  <a:noFill/>
                  <a:prstDash val="solid"/>
                  <a:miter/>
                </a:ln>
              </p:spPr>
              <p:txBody>
                <a:bodyPr rtlCol="0" anchor="ctr"/>
                <a:lstStyle/>
                <a:p>
                  <a:endParaRPr lang="zh-CN" altLang="en-US"/>
                </a:p>
              </p:txBody>
            </p:sp>
            <p:grpSp>
              <p:nvGrpSpPr>
                <p:cNvPr id="59" name="组合 58">
                  <a:extLst>
                    <a:ext uri="{FF2B5EF4-FFF2-40B4-BE49-F238E27FC236}">
                      <a16:creationId xmlns:a16="http://schemas.microsoft.com/office/drawing/2014/main" id="{BA4E41CE-6694-4A3D-C99E-4072485A02C9}"/>
                    </a:ext>
                  </a:extLst>
                </p:cNvPr>
                <p:cNvGrpSpPr/>
                <p:nvPr/>
              </p:nvGrpSpPr>
              <p:grpSpPr>
                <a:xfrm>
                  <a:off x="3238500" y="1562100"/>
                  <a:ext cx="4762404" cy="3316224"/>
                  <a:chOff x="3238500" y="1562100"/>
                  <a:chExt cx="4762404" cy="3316224"/>
                </a:xfrm>
              </p:grpSpPr>
              <p:sp>
                <p:nvSpPr>
                  <p:cNvPr id="79" name="任意多边形 323">
                    <a:extLst>
                      <a:ext uri="{FF2B5EF4-FFF2-40B4-BE49-F238E27FC236}">
                        <a16:creationId xmlns:a16="http://schemas.microsoft.com/office/drawing/2014/main" id="{61F2EF76-5225-28B7-DE95-AD34D71BC629}"/>
                      </a:ext>
                    </a:extLst>
                  </p:cNvPr>
                  <p:cNvSpPr/>
                  <p:nvPr/>
                </p:nvSpPr>
                <p:spPr>
                  <a:xfrm>
                    <a:off x="6755320" y="2809035"/>
                    <a:ext cx="1161383" cy="974770"/>
                  </a:xfrm>
                  <a:custGeom>
                    <a:avLst/>
                    <a:gdLst>
                      <a:gd name="connsiteX0" fmla="*/ 0 w 1161383"/>
                      <a:gd name="connsiteY0" fmla="*/ 1506 h 974770"/>
                      <a:gd name="connsiteX1" fmla="*/ 351472 w 1161383"/>
                      <a:gd name="connsiteY1" fmla="*/ 634633 h 974770"/>
                      <a:gd name="connsiteX2" fmla="*/ 1161383 w 1161383"/>
                      <a:gd name="connsiteY2" fmla="*/ 812941 h 974770"/>
                      <a:gd name="connsiteX3" fmla="*/ 1049083 w 1161383"/>
                      <a:gd name="connsiteY3" fmla="*/ 974770 h 974770"/>
                      <a:gd name="connsiteX4" fmla="*/ 180213 w 1161383"/>
                      <a:gd name="connsiteY4" fmla="*/ 759029 h 974770"/>
                      <a:gd name="connsiteX5" fmla="*/ 0 w 1161383"/>
                      <a:gd name="connsiteY5" fmla="*/ 1506 h 97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383" h="974770">
                        <a:moveTo>
                          <a:pt x="0" y="1506"/>
                        </a:moveTo>
                        <a:cubicBezTo>
                          <a:pt x="0" y="1506"/>
                          <a:pt x="442246" y="-61931"/>
                          <a:pt x="351472" y="634633"/>
                        </a:cubicBezTo>
                        <a:cubicBezTo>
                          <a:pt x="351472" y="634633"/>
                          <a:pt x="756952" y="449752"/>
                          <a:pt x="1161383" y="812941"/>
                        </a:cubicBezTo>
                        <a:lnTo>
                          <a:pt x="1049083" y="974770"/>
                        </a:lnTo>
                        <a:lnTo>
                          <a:pt x="180213" y="759029"/>
                        </a:lnTo>
                        <a:lnTo>
                          <a:pt x="0" y="1506"/>
                        </a:lnTo>
                        <a:close/>
                      </a:path>
                    </a:pathLst>
                  </a:custGeom>
                  <a:solidFill>
                    <a:srgbClr val="CCC6BE"/>
                  </a:solidFill>
                  <a:ln w="9525" cap="flat">
                    <a:noFill/>
                    <a:prstDash val="solid"/>
                    <a:miter/>
                  </a:ln>
                </p:spPr>
                <p:txBody>
                  <a:bodyPr rtlCol="0" anchor="ctr"/>
                  <a:lstStyle/>
                  <a:p>
                    <a:endParaRPr lang="zh-CN" altLang="en-US"/>
                  </a:p>
                </p:txBody>
              </p:sp>
              <p:sp>
                <p:nvSpPr>
                  <p:cNvPr id="80" name="任意多边形 324">
                    <a:extLst>
                      <a:ext uri="{FF2B5EF4-FFF2-40B4-BE49-F238E27FC236}">
                        <a16:creationId xmlns:a16="http://schemas.microsoft.com/office/drawing/2014/main" id="{B66CF169-446B-B015-3A10-FAA11520662F}"/>
                      </a:ext>
                    </a:extLst>
                  </p:cNvPr>
                  <p:cNvSpPr/>
                  <p:nvPr/>
                </p:nvSpPr>
                <p:spPr>
                  <a:xfrm>
                    <a:off x="7095934" y="3396666"/>
                    <a:ext cx="778668" cy="189305"/>
                  </a:xfrm>
                  <a:custGeom>
                    <a:avLst/>
                    <a:gdLst>
                      <a:gd name="connsiteX0" fmla="*/ 49149 w 778668"/>
                      <a:gd name="connsiteY0" fmla="*/ 32905 h 189305"/>
                      <a:gd name="connsiteX1" fmla="*/ 0 w 778668"/>
                      <a:gd name="connsiteY1" fmla="*/ 70148 h 189305"/>
                      <a:gd name="connsiteX2" fmla="*/ 25241 w 778668"/>
                      <a:gd name="connsiteY2" fmla="*/ 65766 h 189305"/>
                      <a:gd name="connsiteX3" fmla="*/ 330137 w 778668"/>
                      <a:gd name="connsiteY3" fmla="*/ 73196 h 189305"/>
                      <a:gd name="connsiteX4" fmla="*/ 778669 w 778668"/>
                      <a:gd name="connsiteY4" fmla="*/ 189306 h 189305"/>
                      <a:gd name="connsiteX5" fmla="*/ 49149 w 778668"/>
                      <a:gd name="connsiteY5" fmla="*/ 32905 h 18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668" h="189305">
                        <a:moveTo>
                          <a:pt x="49149" y="32905"/>
                        </a:moveTo>
                        <a:cubicBezTo>
                          <a:pt x="32861" y="45478"/>
                          <a:pt x="16478" y="57861"/>
                          <a:pt x="0" y="70148"/>
                        </a:cubicBezTo>
                        <a:cubicBezTo>
                          <a:pt x="8382" y="68529"/>
                          <a:pt x="16764" y="67100"/>
                          <a:pt x="25241" y="65766"/>
                        </a:cubicBezTo>
                        <a:cubicBezTo>
                          <a:pt x="126587" y="50050"/>
                          <a:pt x="228981" y="59956"/>
                          <a:pt x="330137" y="73196"/>
                        </a:cubicBezTo>
                        <a:cubicBezTo>
                          <a:pt x="483870" y="93294"/>
                          <a:pt x="635794" y="129774"/>
                          <a:pt x="778669" y="189306"/>
                        </a:cubicBezTo>
                        <a:cubicBezTo>
                          <a:pt x="462629" y="-65393"/>
                          <a:pt x="154686" y="-813"/>
                          <a:pt x="49149" y="32905"/>
                        </a:cubicBezTo>
                        <a:close/>
                      </a:path>
                    </a:pathLst>
                  </a:custGeom>
                  <a:solidFill>
                    <a:srgbClr val="FFFFFD"/>
                  </a:solidFill>
                  <a:ln w="9525" cap="flat">
                    <a:noFill/>
                    <a:prstDash val="solid"/>
                    <a:miter/>
                  </a:ln>
                </p:spPr>
                <p:txBody>
                  <a:bodyPr rtlCol="0" anchor="ctr"/>
                  <a:lstStyle/>
                  <a:p>
                    <a:endParaRPr lang="zh-CN" altLang="en-US"/>
                  </a:p>
                </p:txBody>
              </p:sp>
              <p:sp>
                <p:nvSpPr>
                  <p:cNvPr id="81" name="任意多边形 325">
                    <a:extLst>
                      <a:ext uri="{FF2B5EF4-FFF2-40B4-BE49-F238E27FC236}">
                        <a16:creationId xmlns:a16="http://schemas.microsoft.com/office/drawing/2014/main" id="{02FEA622-E7E9-EC35-A319-2ACC18F6600E}"/>
                      </a:ext>
                    </a:extLst>
                  </p:cNvPr>
                  <p:cNvSpPr/>
                  <p:nvPr/>
                </p:nvSpPr>
                <p:spPr>
                  <a:xfrm>
                    <a:off x="6986016" y="3536833"/>
                    <a:ext cx="892016" cy="247067"/>
                  </a:xfrm>
                  <a:custGeom>
                    <a:avLst/>
                    <a:gdLst>
                      <a:gd name="connsiteX0" fmla="*/ 425958 w 892016"/>
                      <a:gd name="connsiteY0" fmla="*/ 14086 h 247067"/>
                      <a:gd name="connsiteX1" fmla="*/ 127445 w 892016"/>
                      <a:gd name="connsiteY1" fmla="*/ 10657 h 247067"/>
                      <a:gd name="connsiteX2" fmla="*/ 0 w 892016"/>
                      <a:gd name="connsiteY2" fmla="*/ 43804 h 247067"/>
                      <a:gd name="connsiteX3" fmla="*/ 818293 w 892016"/>
                      <a:gd name="connsiteY3" fmla="*/ 247068 h 247067"/>
                      <a:gd name="connsiteX4" fmla="*/ 892016 w 892016"/>
                      <a:gd name="connsiteY4" fmla="*/ 140864 h 247067"/>
                      <a:gd name="connsiteX5" fmla="*/ 425958 w 892016"/>
                      <a:gd name="connsiteY5" fmla="*/ 14086 h 24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016" h="247067">
                        <a:moveTo>
                          <a:pt x="425958" y="14086"/>
                        </a:moveTo>
                        <a:cubicBezTo>
                          <a:pt x="327088" y="1609"/>
                          <a:pt x="225933" y="-8488"/>
                          <a:pt x="127445" y="10657"/>
                        </a:cubicBezTo>
                        <a:cubicBezTo>
                          <a:pt x="84296" y="19040"/>
                          <a:pt x="42005" y="30850"/>
                          <a:pt x="0" y="43804"/>
                        </a:cubicBezTo>
                        <a:lnTo>
                          <a:pt x="818293" y="247068"/>
                        </a:lnTo>
                        <a:lnTo>
                          <a:pt x="892016" y="140864"/>
                        </a:lnTo>
                        <a:cubicBezTo>
                          <a:pt x="745046" y="74094"/>
                          <a:pt x="585788" y="34279"/>
                          <a:pt x="425958" y="14086"/>
                        </a:cubicBezTo>
                        <a:close/>
                      </a:path>
                    </a:pathLst>
                  </a:custGeom>
                  <a:solidFill>
                    <a:srgbClr val="FFFFFD"/>
                  </a:solidFill>
                  <a:ln w="9525" cap="flat">
                    <a:noFill/>
                    <a:prstDash val="solid"/>
                    <a:miter/>
                  </a:ln>
                </p:spPr>
                <p:txBody>
                  <a:bodyPr rtlCol="0" anchor="ctr"/>
                  <a:lstStyle/>
                  <a:p>
                    <a:endParaRPr lang="zh-CN" altLang="en-US"/>
                  </a:p>
                </p:txBody>
              </p:sp>
              <p:sp>
                <p:nvSpPr>
                  <p:cNvPr id="82" name="任意多边形 326">
                    <a:extLst>
                      <a:ext uri="{FF2B5EF4-FFF2-40B4-BE49-F238E27FC236}">
                        <a16:creationId xmlns:a16="http://schemas.microsoft.com/office/drawing/2014/main" id="{7E0DB05C-04C7-1DFE-9E81-04CE30773D03}"/>
                      </a:ext>
                    </a:extLst>
                  </p:cNvPr>
                  <p:cNvSpPr/>
                  <p:nvPr/>
                </p:nvSpPr>
                <p:spPr>
                  <a:xfrm>
                    <a:off x="6755320" y="2809138"/>
                    <a:ext cx="277177" cy="124180"/>
                  </a:xfrm>
                  <a:custGeom>
                    <a:avLst/>
                    <a:gdLst>
                      <a:gd name="connsiteX0" fmla="*/ 188214 w 277177"/>
                      <a:gd name="connsiteY0" fmla="*/ 110370 h 124180"/>
                      <a:gd name="connsiteX1" fmla="*/ 277178 w 277177"/>
                      <a:gd name="connsiteY1" fmla="*/ 124181 h 124180"/>
                      <a:gd name="connsiteX2" fmla="*/ 0 w 277177"/>
                      <a:gd name="connsiteY2" fmla="*/ 1499 h 124180"/>
                      <a:gd name="connsiteX3" fmla="*/ 25146 w 277177"/>
                      <a:gd name="connsiteY3" fmla="*/ 107036 h 124180"/>
                      <a:gd name="connsiteX4" fmla="*/ 188214 w 277177"/>
                      <a:gd name="connsiteY4" fmla="*/ 110370 h 124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7" h="124180">
                        <a:moveTo>
                          <a:pt x="188214" y="110370"/>
                        </a:moveTo>
                        <a:cubicBezTo>
                          <a:pt x="217741" y="113418"/>
                          <a:pt x="247650" y="117799"/>
                          <a:pt x="277178" y="124181"/>
                        </a:cubicBezTo>
                        <a:cubicBezTo>
                          <a:pt x="169640" y="-22790"/>
                          <a:pt x="0" y="1499"/>
                          <a:pt x="0" y="1499"/>
                        </a:cubicBezTo>
                        <a:lnTo>
                          <a:pt x="25146" y="107036"/>
                        </a:lnTo>
                        <a:cubicBezTo>
                          <a:pt x="79629" y="103893"/>
                          <a:pt x="134207" y="104750"/>
                          <a:pt x="188214" y="110370"/>
                        </a:cubicBezTo>
                        <a:close/>
                      </a:path>
                    </a:pathLst>
                  </a:custGeom>
                  <a:solidFill>
                    <a:srgbClr val="FFFFFD"/>
                  </a:solidFill>
                  <a:ln w="9525" cap="flat">
                    <a:noFill/>
                    <a:prstDash val="solid"/>
                    <a:miter/>
                  </a:ln>
                </p:spPr>
                <p:txBody>
                  <a:bodyPr rtlCol="0" anchor="ctr"/>
                  <a:lstStyle/>
                  <a:p>
                    <a:endParaRPr lang="zh-CN" altLang="en-US"/>
                  </a:p>
                </p:txBody>
              </p:sp>
              <p:sp>
                <p:nvSpPr>
                  <p:cNvPr id="83" name="任意多边形 327">
                    <a:extLst>
                      <a:ext uri="{FF2B5EF4-FFF2-40B4-BE49-F238E27FC236}">
                        <a16:creationId xmlns:a16="http://schemas.microsoft.com/office/drawing/2014/main" id="{B3266BC9-4CE2-5C37-B034-DB8C391610DC}"/>
                      </a:ext>
                    </a:extLst>
                  </p:cNvPr>
                  <p:cNvSpPr/>
                  <p:nvPr/>
                </p:nvSpPr>
                <p:spPr>
                  <a:xfrm>
                    <a:off x="6514242" y="2579846"/>
                    <a:ext cx="500199" cy="898493"/>
                  </a:xfrm>
                  <a:custGeom>
                    <a:avLst/>
                    <a:gdLst>
                      <a:gd name="connsiteX0" fmla="*/ 490728 w 500199"/>
                      <a:gd name="connsiteY0" fmla="*/ 898493 h 898493"/>
                      <a:gd name="connsiteX1" fmla="*/ 117538 w 500199"/>
                      <a:gd name="connsiteY1" fmla="*/ 0 h 898493"/>
                      <a:gd name="connsiteX2" fmla="*/ 0 w 500199"/>
                      <a:gd name="connsiteY2" fmla="*/ 267272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2"/>
                        </a:lnTo>
                      </a:path>
                    </a:pathLst>
                  </a:custGeom>
                  <a:solidFill>
                    <a:srgbClr val="FFFFFD"/>
                  </a:solidFill>
                  <a:ln w="9525" cap="flat">
                    <a:noFill/>
                    <a:prstDash val="solid"/>
                    <a:miter/>
                  </a:ln>
                </p:spPr>
                <p:txBody>
                  <a:bodyPr rtlCol="0" anchor="ctr"/>
                  <a:lstStyle/>
                  <a:p>
                    <a:endParaRPr lang="zh-CN" altLang="en-US"/>
                  </a:p>
                </p:txBody>
              </p:sp>
              <p:sp>
                <p:nvSpPr>
                  <p:cNvPr id="84" name="任意多边形 328">
                    <a:extLst>
                      <a:ext uri="{FF2B5EF4-FFF2-40B4-BE49-F238E27FC236}">
                        <a16:creationId xmlns:a16="http://schemas.microsoft.com/office/drawing/2014/main" id="{D34DA2B4-67B8-D5CC-8C63-E47872DBEB3E}"/>
                      </a:ext>
                    </a:extLst>
                  </p:cNvPr>
                  <p:cNvSpPr/>
                  <p:nvPr/>
                </p:nvSpPr>
                <p:spPr>
                  <a:xfrm>
                    <a:off x="6450710" y="2733960"/>
                    <a:ext cx="500199" cy="898493"/>
                  </a:xfrm>
                  <a:custGeom>
                    <a:avLst/>
                    <a:gdLst>
                      <a:gd name="connsiteX0" fmla="*/ 490728 w 500199"/>
                      <a:gd name="connsiteY0" fmla="*/ 898493 h 898493"/>
                      <a:gd name="connsiteX1" fmla="*/ 117538 w 500199"/>
                      <a:gd name="connsiteY1" fmla="*/ 0 h 898493"/>
                      <a:gd name="connsiteX2" fmla="*/ 0 w 500199"/>
                      <a:gd name="connsiteY2" fmla="*/ 267271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1"/>
                        </a:lnTo>
                      </a:path>
                    </a:pathLst>
                  </a:custGeom>
                  <a:solidFill>
                    <a:srgbClr val="EFECE8"/>
                  </a:solidFill>
                  <a:ln w="9525" cap="flat">
                    <a:noFill/>
                    <a:prstDash val="solid"/>
                    <a:miter/>
                  </a:ln>
                </p:spPr>
                <p:txBody>
                  <a:bodyPr rtlCol="0" anchor="ctr"/>
                  <a:lstStyle/>
                  <a:p>
                    <a:endParaRPr lang="zh-CN" altLang="en-US"/>
                  </a:p>
                </p:txBody>
              </p:sp>
              <p:sp>
                <p:nvSpPr>
                  <p:cNvPr id="85" name="任意多边形 329">
                    <a:extLst>
                      <a:ext uri="{FF2B5EF4-FFF2-40B4-BE49-F238E27FC236}">
                        <a16:creationId xmlns:a16="http://schemas.microsoft.com/office/drawing/2014/main" id="{5F611CDE-F712-A18A-DDEB-33C8EE6944CD}"/>
                      </a:ext>
                    </a:extLst>
                  </p:cNvPr>
                  <p:cNvSpPr/>
                  <p:nvPr/>
                </p:nvSpPr>
                <p:spPr>
                  <a:xfrm>
                    <a:off x="6206680" y="2699127"/>
                    <a:ext cx="1741741" cy="1154211"/>
                  </a:xfrm>
                  <a:custGeom>
                    <a:avLst/>
                    <a:gdLst>
                      <a:gd name="connsiteX0" fmla="*/ 1741742 w 1741741"/>
                      <a:gd name="connsiteY0" fmla="*/ 1154211 h 1154211"/>
                      <a:gd name="connsiteX1" fmla="*/ 818769 w 1741741"/>
                      <a:gd name="connsiteY1" fmla="*/ 810263 h 1154211"/>
                      <a:gd name="connsiteX2" fmla="*/ 25813 w 1741741"/>
                      <a:gd name="connsiteY2" fmla="*/ 353 h 1154211"/>
                      <a:gd name="connsiteX3" fmla="*/ 0 w 1741741"/>
                      <a:gd name="connsiteY3" fmla="*/ 47216 h 1154211"/>
                      <a:gd name="connsiteX4" fmla="*/ 686753 w 1741741"/>
                      <a:gd name="connsiteY4" fmla="*/ 915800 h 1154211"/>
                      <a:gd name="connsiteX5" fmla="*/ 875157 w 1741741"/>
                      <a:gd name="connsiteY5" fmla="*/ 1010003 h 1154211"/>
                      <a:gd name="connsiteX6" fmla="*/ 1741742 w 1741741"/>
                      <a:gd name="connsiteY6" fmla="*/ 1154211 h 115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41" h="1154211">
                        <a:moveTo>
                          <a:pt x="1741742" y="1154211"/>
                        </a:moveTo>
                        <a:cubicBezTo>
                          <a:pt x="1741742" y="1154211"/>
                          <a:pt x="1424750" y="664531"/>
                          <a:pt x="818769" y="810263"/>
                        </a:cubicBezTo>
                        <a:cubicBezTo>
                          <a:pt x="818769" y="810263"/>
                          <a:pt x="392430" y="-19555"/>
                          <a:pt x="25813" y="353"/>
                        </a:cubicBezTo>
                        <a:lnTo>
                          <a:pt x="0" y="47216"/>
                        </a:lnTo>
                        <a:lnTo>
                          <a:pt x="686753" y="915800"/>
                        </a:lnTo>
                        <a:lnTo>
                          <a:pt x="875157" y="1010003"/>
                        </a:lnTo>
                        <a:lnTo>
                          <a:pt x="1741742" y="1154211"/>
                        </a:lnTo>
                        <a:close/>
                      </a:path>
                    </a:pathLst>
                  </a:custGeom>
                  <a:solidFill>
                    <a:srgbClr val="FFFFFD"/>
                  </a:solidFill>
                  <a:ln w="9525" cap="flat">
                    <a:noFill/>
                    <a:prstDash val="solid"/>
                    <a:miter/>
                  </a:ln>
                </p:spPr>
                <p:txBody>
                  <a:bodyPr rtlCol="0" anchor="ctr"/>
                  <a:lstStyle/>
                  <a:p>
                    <a:endParaRPr lang="zh-CN" altLang="en-US"/>
                  </a:p>
                </p:txBody>
              </p:sp>
              <p:sp>
                <p:nvSpPr>
                  <p:cNvPr id="86" name="任意多边形 330">
                    <a:extLst>
                      <a:ext uri="{FF2B5EF4-FFF2-40B4-BE49-F238E27FC236}">
                        <a16:creationId xmlns:a16="http://schemas.microsoft.com/office/drawing/2014/main" id="{D25D67B5-3BC3-56A1-BA9F-666004AAA3C3}"/>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BF9E8"/>
                  </a:solidFill>
                  <a:ln w="9525" cap="flat">
                    <a:noFill/>
                    <a:prstDash val="solid"/>
                    <a:miter/>
                  </a:ln>
                </p:spPr>
                <p:txBody>
                  <a:bodyPr rtlCol="0" anchor="ctr"/>
                  <a:lstStyle/>
                  <a:p>
                    <a:endParaRPr lang="zh-CN" altLang="en-US"/>
                  </a:p>
                </p:txBody>
              </p:sp>
              <p:sp>
                <p:nvSpPr>
                  <p:cNvPr id="87" name="任意多边形 331">
                    <a:extLst>
                      <a:ext uri="{FF2B5EF4-FFF2-40B4-BE49-F238E27FC236}">
                        <a16:creationId xmlns:a16="http://schemas.microsoft.com/office/drawing/2014/main" id="{D0042859-1A5C-75D1-F0F5-61FC332F6BEC}"/>
                      </a:ext>
                    </a:extLst>
                  </p:cNvPr>
                  <p:cNvSpPr/>
                  <p:nvPr/>
                </p:nvSpPr>
                <p:spPr>
                  <a:xfrm>
                    <a:off x="5864828" y="2659951"/>
                    <a:ext cx="1002220" cy="1535906"/>
                  </a:xfrm>
                  <a:custGeom>
                    <a:avLst/>
                    <a:gdLst>
                      <a:gd name="connsiteX0" fmla="*/ 233077 w 1002220"/>
                      <a:gd name="connsiteY0" fmla="*/ 0 h 1535906"/>
                      <a:gd name="connsiteX1" fmla="*/ 0 w 1002220"/>
                      <a:gd name="connsiteY1" fmla="*/ 1074229 h 1535906"/>
                      <a:gd name="connsiteX2" fmla="*/ 595122 w 1002220"/>
                      <a:gd name="connsiteY2" fmla="*/ 1535906 h 1535906"/>
                      <a:gd name="connsiteX3" fmla="*/ 1002221 w 1002220"/>
                      <a:gd name="connsiteY3" fmla="*/ 804100 h 1535906"/>
                      <a:gd name="connsiteX4" fmla="*/ 233077 w 1002220"/>
                      <a:gd name="connsiteY4" fmla="*/ 0 h 15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220" h="1535906">
                        <a:moveTo>
                          <a:pt x="233077" y="0"/>
                        </a:moveTo>
                        <a:lnTo>
                          <a:pt x="0" y="1074229"/>
                        </a:lnTo>
                        <a:lnTo>
                          <a:pt x="595122" y="1535906"/>
                        </a:lnTo>
                        <a:lnTo>
                          <a:pt x="1002221" y="804100"/>
                        </a:lnTo>
                        <a:cubicBezTo>
                          <a:pt x="1002221" y="804100"/>
                          <a:pt x="455390" y="143923"/>
                          <a:pt x="233077" y="0"/>
                        </a:cubicBezTo>
                        <a:close/>
                      </a:path>
                    </a:pathLst>
                  </a:custGeom>
                  <a:solidFill>
                    <a:srgbClr val="F27585"/>
                  </a:solidFill>
                  <a:ln w="9525" cap="flat">
                    <a:noFill/>
                    <a:prstDash val="solid"/>
                    <a:miter/>
                  </a:ln>
                </p:spPr>
                <p:txBody>
                  <a:bodyPr rtlCol="0" anchor="ctr"/>
                  <a:lstStyle/>
                  <a:p>
                    <a:endParaRPr lang="zh-CN" altLang="en-US"/>
                  </a:p>
                </p:txBody>
              </p:sp>
              <p:sp>
                <p:nvSpPr>
                  <p:cNvPr id="88" name="任意多边形 332">
                    <a:extLst>
                      <a:ext uri="{FF2B5EF4-FFF2-40B4-BE49-F238E27FC236}">
                        <a16:creationId xmlns:a16="http://schemas.microsoft.com/office/drawing/2014/main" id="{B86EF9D0-1B8F-8DD3-E289-EE955C80741E}"/>
                      </a:ext>
                    </a:extLst>
                  </p:cNvPr>
                  <p:cNvSpPr/>
                  <p:nvPr/>
                </p:nvSpPr>
                <p:spPr>
                  <a:xfrm>
                    <a:off x="5904547" y="2659951"/>
                    <a:ext cx="297751" cy="891349"/>
                  </a:xfrm>
                  <a:custGeom>
                    <a:avLst/>
                    <a:gdLst>
                      <a:gd name="connsiteX0" fmla="*/ 297752 w 297751"/>
                      <a:gd name="connsiteY0" fmla="*/ 82486 h 891349"/>
                      <a:gd name="connsiteX1" fmla="*/ 193358 w 297751"/>
                      <a:gd name="connsiteY1" fmla="*/ 0 h 891349"/>
                      <a:gd name="connsiteX2" fmla="*/ 0 w 297751"/>
                      <a:gd name="connsiteY2" fmla="*/ 891349 h 891349"/>
                      <a:gd name="connsiteX3" fmla="*/ 297752 w 297751"/>
                      <a:gd name="connsiteY3" fmla="*/ 82486 h 891349"/>
                    </a:gdLst>
                    <a:ahLst/>
                    <a:cxnLst>
                      <a:cxn ang="0">
                        <a:pos x="connsiteX0" y="connsiteY0"/>
                      </a:cxn>
                      <a:cxn ang="0">
                        <a:pos x="connsiteX1" y="connsiteY1"/>
                      </a:cxn>
                      <a:cxn ang="0">
                        <a:pos x="connsiteX2" y="connsiteY2"/>
                      </a:cxn>
                      <a:cxn ang="0">
                        <a:pos x="connsiteX3" y="connsiteY3"/>
                      </a:cxn>
                    </a:cxnLst>
                    <a:rect l="l" t="t" r="r" b="b"/>
                    <a:pathLst>
                      <a:path w="297751" h="891349">
                        <a:moveTo>
                          <a:pt x="297752" y="82486"/>
                        </a:moveTo>
                        <a:cubicBezTo>
                          <a:pt x="258604" y="47625"/>
                          <a:pt x="223076" y="19145"/>
                          <a:pt x="193358" y="0"/>
                        </a:cubicBezTo>
                        <a:lnTo>
                          <a:pt x="0" y="891349"/>
                        </a:lnTo>
                        <a:cubicBezTo>
                          <a:pt x="110776" y="625983"/>
                          <a:pt x="213074" y="357378"/>
                          <a:pt x="297752" y="82486"/>
                        </a:cubicBezTo>
                        <a:close/>
                      </a:path>
                    </a:pathLst>
                  </a:custGeom>
                  <a:solidFill>
                    <a:srgbClr val="F27585"/>
                  </a:solidFill>
                  <a:ln w="9525" cap="flat">
                    <a:noFill/>
                    <a:prstDash val="solid"/>
                    <a:miter/>
                  </a:ln>
                </p:spPr>
                <p:txBody>
                  <a:bodyPr rtlCol="0" anchor="ctr"/>
                  <a:lstStyle/>
                  <a:p>
                    <a:endParaRPr lang="zh-CN" altLang="en-US"/>
                  </a:p>
                </p:txBody>
              </p:sp>
              <p:sp>
                <p:nvSpPr>
                  <p:cNvPr id="89" name="任意多边形 333">
                    <a:extLst>
                      <a:ext uri="{FF2B5EF4-FFF2-40B4-BE49-F238E27FC236}">
                        <a16:creationId xmlns:a16="http://schemas.microsoft.com/office/drawing/2014/main" id="{DD492A2C-E3AD-698B-6EA3-196C2B96CCD8}"/>
                      </a:ext>
                    </a:extLst>
                  </p:cNvPr>
                  <p:cNvSpPr/>
                  <p:nvPr/>
                </p:nvSpPr>
                <p:spPr>
                  <a:xfrm>
                    <a:off x="6435947" y="3497865"/>
                    <a:ext cx="662940" cy="894778"/>
                  </a:xfrm>
                  <a:custGeom>
                    <a:avLst/>
                    <a:gdLst>
                      <a:gd name="connsiteX0" fmla="*/ 210407 w 662940"/>
                      <a:gd name="connsiteY0" fmla="*/ 894779 h 894778"/>
                      <a:gd name="connsiteX1" fmla="*/ 662940 w 662940"/>
                      <a:gd name="connsiteY1" fmla="*/ 123063 h 894778"/>
                      <a:gd name="connsiteX2" fmla="*/ 402241 w 662940"/>
                      <a:gd name="connsiteY2" fmla="*/ 0 h 894778"/>
                      <a:gd name="connsiteX3" fmla="*/ 0 w 662940"/>
                      <a:gd name="connsiteY3" fmla="*/ 714375 h 894778"/>
                      <a:gd name="connsiteX4" fmla="*/ 210407 w 662940"/>
                      <a:gd name="connsiteY4" fmla="*/ 894779 h 894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40" h="894778">
                        <a:moveTo>
                          <a:pt x="210407" y="894779"/>
                        </a:moveTo>
                        <a:lnTo>
                          <a:pt x="662940" y="123063"/>
                        </a:lnTo>
                        <a:cubicBezTo>
                          <a:pt x="662940" y="123063"/>
                          <a:pt x="531305" y="118110"/>
                          <a:pt x="402241" y="0"/>
                        </a:cubicBezTo>
                        <a:lnTo>
                          <a:pt x="0" y="714375"/>
                        </a:lnTo>
                        <a:cubicBezTo>
                          <a:pt x="0" y="714470"/>
                          <a:pt x="114014" y="843058"/>
                          <a:pt x="210407" y="894779"/>
                        </a:cubicBezTo>
                        <a:close/>
                      </a:path>
                    </a:pathLst>
                  </a:custGeom>
                  <a:solidFill>
                    <a:srgbClr val="BE1247"/>
                  </a:solidFill>
                  <a:ln w="9525" cap="flat">
                    <a:noFill/>
                    <a:prstDash val="solid"/>
                    <a:miter/>
                  </a:ln>
                </p:spPr>
                <p:txBody>
                  <a:bodyPr rtlCol="0" anchor="ctr"/>
                  <a:lstStyle/>
                  <a:p>
                    <a:endParaRPr lang="zh-CN" altLang="en-US"/>
                  </a:p>
                </p:txBody>
              </p:sp>
              <p:sp>
                <p:nvSpPr>
                  <p:cNvPr id="90" name="任意多边形 334">
                    <a:extLst>
                      <a:ext uri="{FF2B5EF4-FFF2-40B4-BE49-F238E27FC236}">
                        <a16:creationId xmlns:a16="http://schemas.microsoft.com/office/drawing/2014/main" id="{B40E1DFA-981E-F670-0394-236435D5841E}"/>
                      </a:ext>
                    </a:extLst>
                  </p:cNvPr>
                  <p:cNvSpPr/>
                  <p:nvPr/>
                </p:nvSpPr>
                <p:spPr>
                  <a:xfrm>
                    <a:off x="6570725" y="3606165"/>
                    <a:ext cx="528161" cy="786479"/>
                  </a:xfrm>
                  <a:custGeom>
                    <a:avLst/>
                    <a:gdLst>
                      <a:gd name="connsiteX0" fmla="*/ 454057 w 528161"/>
                      <a:gd name="connsiteY0" fmla="*/ 0 h 786479"/>
                      <a:gd name="connsiteX1" fmla="*/ 0 w 528161"/>
                      <a:gd name="connsiteY1" fmla="*/ 734758 h 786479"/>
                      <a:gd name="connsiteX2" fmla="*/ 75629 w 528161"/>
                      <a:gd name="connsiteY2" fmla="*/ 786479 h 786479"/>
                      <a:gd name="connsiteX3" fmla="*/ 528161 w 528161"/>
                      <a:gd name="connsiteY3" fmla="*/ 14764 h 786479"/>
                      <a:gd name="connsiteX4" fmla="*/ 454057 w 528161"/>
                      <a:gd name="connsiteY4" fmla="*/ 0 h 78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61" h="786479">
                        <a:moveTo>
                          <a:pt x="454057" y="0"/>
                        </a:moveTo>
                        <a:cubicBezTo>
                          <a:pt x="296704" y="240982"/>
                          <a:pt x="133350" y="479298"/>
                          <a:pt x="0" y="734758"/>
                        </a:cubicBezTo>
                        <a:cubicBezTo>
                          <a:pt x="24860" y="754761"/>
                          <a:pt x="50863" y="773144"/>
                          <a:pt x="75629" y="786479"/>
                        </a:cubicBezTo>
                        <a:lnTo>
                          <a:pt x="528161" y="14764"/>
                        </a:lnTo>
                        <a:cubicBezTo>
                          <a:pt x="528161" y="14859"/>
                          <a:pt x="498729" y="13716"/>
                          <a:pt x="454057" y="0"/>
                        </a:cubicBezTo>
                        <a:close/>
                      </a:path>
                    </a:pathLst>
                  </a:custGeom>
                  <a:solidFill>
                    <a:srgbClr val="E60B55"/>
                  </a:solidFill>
                  <a:ln w="9525" cap="flat">
                    <a:noFill/>
                    <a:prstDash val="solid"/>
                    <a:miter/>
                  </a:ln>
                </p:spPr>
                <p:txBody>
                  <a:bodyPr rtlCol="0" anchor="ctr"/>
                  <a:lstStyle/>
                  <a:p>
                    <a:endParaRPr lang="zh-CN" altLang="en-US"/>
                  </a:p>
                </p:txBody>
              </p:sp>
              <p:sp>
                <p:nvSpPr>
                  <p:cNvPr id="91" name="任意多边形 335">
                    <a:extLst>
                      <a:ext uri="{FF2B5EF4-FFF2-40B4-BE49-F238E27FC236}">
                        <a16:creationId xmlns:a16="http://schemas.microsoft.com/office/drawing/2014/main" id="{87B9D98E-0627-F417-80F0-547FFADA40BD}"/>
                      </a:ext>
                    </a:extLst>
                  </p:cNvPr>
                  <p:cNvSpPr/>
                  <p:nvPr/>
                </p:nvSpPr>
                <p:spPr>
                  <a:xfrm>
                    <a:off x="6435947" y="3497865"/>
                    <a:ext cx="457390" cy="726376"/>
                  </a:xfrm>
                  <a:custGeom>
                    <a:avLst/>
                    <a:gdLst>
                      <a:gd name="connsiteX0" fmla="*/ 457390 w 457390"/>
                      <a:gd name="connsiteY0" fmla="*/ 44006 h 726376"/>
                      <a:gd name="connsiteX1" fmla="*/ 402241 w 457390"/>
                      <a:gd name="connsiteY1" fmla="*/ 0 h 726376"/>
                      <a:gd name="connsiteX2" fmla="*/ 0 w 457390"/>
                      <a:gd name="connsiteY2" fmla="*/ 714375 h 726376"/>
                      <a:gd name="connsiteX3" fmla="*/ 10954 w 457390"/>
                      <a:gd name="connsiteY3" fmla="*/ 726376 h 726376"/>
                      <a:gd name="connsiteX4" fmla="*/ 457390 w 457390"/>
                      <a:gd name="connsiteY4" fmla="*/ 44006 h 7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390" h="726376">
                        <a:moveTo>
                          <a:pt x="457390" y="44006"/>
                        </a:moveTo>
                        <a:cubicBezTo>
                          <a:pt x="439198" y="31433"/>
                          <a:pt x="420719" y="16954"/>
                          <a:pt x="402241" y="0"/>
                        </a:cubicBezTo>
                        <a:lnTo>
                          <a:pt x="0" y="714375"/>
                        </a:lnTo>
                        <a:cubicBezTo>
                          <a:pt x="0" y="714375"/>
                          <a:pt x="3905" y="718852"/>
                          <a:pt x="10954" y="726376"/>
                        </a:cubicBezTo>
                        <a:cubicBezTo>
                          <a:pt x="164306" y="502063"/>
                          <a:pt x="315849" y="276320"/>
                          <a:pt x="457390" y="44006"/>
                        </a:cubicBezTo>
                        <a:close/>
                      </a:path>
                    </a:pathLst>
                  </a:custGeom>
                  <a:solidFill>
                    <a:srgbClr val="F27585"/>
                  </a:solidFill>
                  <a:ln w="9525" cap="flat">
                    <a:noFill/>
                    <a:prstDash val="solid"/>
                    <a:miter/>
                  </a:ln>
                </p:spPr>
                <p:txBody>
                  <a:bodyPr rtlCol="0" anchor="ctr"/>
                  <a:lstStyle/>
                  <a:p>
                    <a:endParaRPr lang="zh-CN" altLang="en-US"/>
                  </a:p>
                </p:txBody>
              </p:sp>
              <p:sp>
                <p:nvSpPr>
                  <p:cNvPr id="92" name="任意多边形 336">
                    <a:extLst>
                      <a:ext uri="{FF2B5EF4-FFF2-40B4-BE49-F238E27FC236}">
                        <a16:creationId xmlns:a16="http://schemas.microsoft.com/office/drawing/2014/main" id="{959F74CB-2360-A749-9BD6-CA0855AC49B7}"/>
                      </a:ext>
                    </a:extLst>
                  </p:cNvPr>
                  <p:cNvSpPr/>
                  <p:nvPr/>
                </p:nvSpPr>
                <p:spPr>
                  <a:xfrm>
                    <a:off x="6652259" y="3562445"/>
                    <a:ext cx="1348644" cy="1315878"/>
                  </a:xfrm>
                  <a:custGeom>
                    <a:avLst/>
                    <a:gdLst>
                      <a:gd name="connsiteX0" fmla="*/ 0 w 1348644"/>
                      <a:gd name="connsiteY0" fmla="*/ 755618 h 1315878"/>
                      <a:gd name="connsiteX1" fmla="*/ 720947 w 1348644"/>
                      <a:gd name="connsiteY1" fmla="*/ 1315879 h 1315878"/>
                      <a:gd name="connsiteX2" fmla="*/ 1348645 w 1348644"/>
                      <a:gd name="connsiteY2" fmla="*/ 281178 h 1315878"/>
                      <a:gd name="connsiteX3" fmla="*/ 408146 w 1348644"/>
                      <a:gd name="connsiteY3" fmla="*/ 0 h 1315878"/>
                      <a:gd name="connsiteX4" fmla="*/ 446722 w 1348644"/>
                      <a:gd name="connsiteY4" fmla="*/ 58579 h 1315878"/>
                      <a:gd name="connsiteX5" fmla="*/ 0 w 1348644"/>
                      <a:gd name="connsiteY5" fmla="*/ 755618 h 13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644" h="1315878">
                        <a:moveTo>
                          <a:pt x="0" y="755618"/>
                        </a:moveTo>
                        <a:cubicBezTo>
                          <a:pt x="63722" y="852392"/>
                          <a:pt x="713422" y="1309973"/>
                          <a:pt x="720947" y="1315879"/>
                        </a:cubicBezTo>
                        <a:lnTo>
                          <a:pt x="1348645" y="281178"/>
                        </a:lnTo>
                        <a:lnTo>
                          <a:pt x="408146" y="0"/>
                        </a:lnTo>
                        <a:lnTo>
                          <a:pt x="446722" y="58579"/>
                        </a:lnTo>
                        <a:lnTo>
                          <a:pt x="0" y="755618"/>
                        </a:lnTo>
                        <a:close/>
                      </a:path>
                    </a:pathLst>
                  </a:custGeom>
                  <a:solidFill>
                    <a:srgbClr val="F27585"/>
                  </a:solidFill>
                  <a:ln w="9525" cap="flat">
                    <a:noFill/>
                    <a:prstDash val="solid"/>
                    <a:miter/>
                  </a:ln>
                </p:spPr>
                <p:txBody>
                  <a:bodyPr rtlCol="0" anchor="ctr"/>
                  <a:lstStyle/>
                  <a:p>
                    <a:endParaRPr lang="zh-CN" altLang="en-US"/>
                  </a:p>
                </p:txBody>
              </p:sp>
              <p:sp>
                <p:nvSpPr>
                  <p:cNvPr id="93" name="任意多边形 337">
                    <a:extLst>
                      <a:ext uri="{FF2B5EF4-FFF2-40B4-BE49-F238E27FC236}">
                        <a16:creationId xmlns:a16="http://schemas.microsoft.com/office/drawing/2014/main" id="{96F0543B-488C-73C2-2D7E-48B097B02FEF}"/>
                      </a:ext>
                    </a:extLst>
                  </p:cNvPr>
                  <p:cNvSpPr/>
                  <p:nvPr/>
                </p:nvSpPr>
                <p:spPr>
                  <a:xfrm>
                    <a:off x="7652962" y="3754754"/>
                    <a:ext cx="347942" cy="341661"/>
                  </a:xfrm>
                  <a:custGeom>
                    <a:avLst/>
                    <a:gdLst>
                      <a:gd name="connsiteX0" fmla="*/ 1804 w 347942"/>
                      <a:gd name="connsiteY0" fmla="*/ 138970 h 341661"/>
                      <a:gd name="connsiteX1" fmla="*/ 39999 w 347942"/>
                      <a:gd name="connsiteY1" fmla="*/ 281178 h 341661"/>
                      <a:gd name="connsiteX2" fmla="*/ 194590 w 347942"/>
                      <a:gd name="connsiteY2" fmla="*/ 341662 h 341661"/>
                      <a:gd name="connsiteX3" fmla="*/ 347942 w 347942"/>
                      <a:gd name="connsiteY3" fmla="*/ 88868 h 341661"/>
                      <a:gd name="connsiteX4" fmla="*/ 50572 w 347942"/>
                      <a:gd name="connsiteY4" fmla="*/ 0 h 341661"/>
                      <a:gd name="connsiteX5" fmla="*/ 1804 w 347942"/>
                      <a:gd name="connsiteY5" fmla="*/ 138970 h 34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942" h="341661">
                        <a:moveTo>
                          <a:pt x="1804" y="138970"/>
                        </a:moveTo>
                        <a:cubicBezTo>
                          <a:pt x="-3244" y="187928"/>
                          <a:pt x="185" y="246983"/>
                          <a:pt x="39999" y="281178"/>
                        </a:cubicBezTo>
                        <a:cubicBezTo>
                          <a:pt x="80957" y="316421"/>
                          <a:pt x="137154" y="333089"/>
                          <a:pt x="194590" y="341662"/>
                        </a:cubicBezTo>
                        <a:lnTo>
                          <a:pt x="347942" y="88868"/>
                        </a:lnTo>
                        <a:lnTo>
                          <a:pt x="50572" y="0"/>
                        </a:lnTo>
                        <a:cubicBezTo>
                          <a:pt x="23711" y="41529"/>
                          <a:pt x="6852" y="89916"/>
                          <a:pt x="1804" y="138970"/>
                        </a:cubicBezTo>
                        <a:close/>
                      </a:path>
                    </a:pathLst>
                  </a:custGeom>
                  <a:solidFill>
                    <a:srgbClr val="BE1247"/>
                  </a:solidFill>
                  <a:ln w="9525" cap="flat">
                    <a:noFill/>
                    <a:prstDash val="solid"/>
                    <a:miter/>
                  </a:ln>
                </p:spPr>
                <p:txBody>
                  <a:bodyPr rtlCol="0" anchor="ctr"/>
                  <a:lstStyle/>
                  <a:p>
                    <a:endParaRPr lang="zh-CN" altLang="en-US"/>
                  </a:p>
                </p:txBody>
              </p:sp>
              <p:sp>
                <p:nvSpPr>
                  <p:cNvPr id="94" name="任意多边形 338">
                    <a:extLst>
                      <a:ext uri="{FF2B5EF4-FFF2-40B4-BE49-F238E27FC236}">
                        <a16:creationId xmlns:a16="http://schemas.microsoft.com/office/drawing/2014/main" id="{491CB6E8-3756-4A41-E7E3-A0F52B5637CF}"/>
                      </a:ext>
                    </a:extLst>
                  </p:cNvPr>
                  <p:cNvSpPr/>
                  <p:nvPr/>
                </p:nvSpPr>
                <p:spPr>
                  <a:xfrm>
                    <a:off x="6652259" y="3562445"/>
                    <a:ext cx="681990" cy="890301"/>
                  </a:xfrm>
                  <a:custGeom>
                    <a:avLst/>
                    <a:gdLst>
                      <a:gd name="connsiteX0" fmla="*/ 147256 w 681990"/>
                      <a:gd name="connsiteY0" fmla="*/ 890302 h 890301"/>
                      <a:gd name="connsiteX1" fmla="*/ 399002 w 681990"/>
                      <a:gd name="connsiteY1" fmla="*/ 526351 h 890301"/>
                      <a:gd name="connsiteX2" fmla="*/ 681990 w 681990"/>
                      <a:gd name="connsiteY2" fmla="*/ 81915 h 890301"/>
                      <a:gd name="connsiteX3" fmla="*/ 408146 w 681990"/>
                      <a:gd name="connsiteY3" fmla="*/ 0 h 890301"/>
                      <a:gd name="connsiteX4" fmla="*/ 446722 w 681990"/>
                      <a:gd name="connsiteY4" fmla="*/ 58579 h 890301"/>
                      <a:gd name="connsiteX5" fmla="*/ 0 w 681990"/>
                      <a:gd name="connsiteY5" fmla="*/ 755618 h 890301"/>
                      <a:gd name="connsiteX6" fmla="*/ 147256 w 681990"/>
                      <a:gd name="connsiteY6" fmla="*/ 890302 h 89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990" h="890301">
                        <a:moveTo>
                          <a:pt x="147256" y="890302"/>
                        </a:moveTo>
                        <a:cubicBezTo>
                          <a:pt x="231362" y="769144"/>
                          <a:pt x="316611" y="648748"/>
                          <a:pt x="399002" y="526351"/>
                        </a:cubicBezTo>
                        <a:cubicBezTo>
                          <a:pt x="497014" y="380714"/>
                          <a:pt x="584930" y="228219"/>
                          <a:pt x="681990" y="81915"/>
                        </a:cubicBezTo>
                        <a:lnTo>
                          <a:pt x="408146" y="0"/>
                        </a:lnTo>
                        <a:lnTo>
                          <a:pt x="446722" y="58579"/>
                        </a:lnTo>
                        <a:lnTo>
                          <a:pt x="0" y="755618"/>
                        </a:lnTo>
                        <a:cubicBezTo>
                          <a:pt x="16574" y="780764"/>
                          <a:pt x="72866" y="830485"/>
                          <a:pt x="147256" y="890302"/>
                        </a:cubicBezTo>
                        <a:close/>
                      </a:path>
                    </a:pathLst>
                  </a:custGeom>
                  <a:solidFill>
                    <a:srgbClr val="F27585"/>
                  </a:solidFill>
                  <a:ln w="9525" cap="flat">
                    <a:noFill/>
                    <a:prstDash val="solid"/>
                    <a:miter/>
                  </a:ln>
                </p:spPr>
                <p:txBody>
                  <a:bodyPr rtlCol="0" anchor="ctr"/>
                  <a:lstStyle/>
                  <a:p>
                    <a:endParaRPr lang="zh-CN" altLang="en-US"/>
                  </a:p>
                </p:txBody>
              </p:sp>
              <p:sp>
                <p:nvSpPr>
                  <p:cNvPr id="95" name="任意多边形 339">
                    <a:extLst>
                      <a:ext uri="{FF2B5EF4-FFF2-40B4-BE49-F238E27FC236}">
                        <a16:creationId xmlns:a16="http://schemas.microsoft.com/office/drawing/2014/main" id="{FC8DCF1A-D60B-3725-3C0C-04E97864E03E}"/>
                      </a:ext>
                    </a:extLst>
                  </p:cNvPr>
                  <p:cNvSpPr/>
                  <p:nvPr/>
                </p:nvSpPr>
                <p:spPr>
                  <a:xfrm>
                    <a:off x="3238500" y="1562100"/>
                    <a:ext cx="9525" cy="9525"/>
                  </a:xfrm>
                  <a:custGeom>
                    <a:avLst/>
                    <a:gdLst/>
                    <a:ahLst/>
                    <a:cxnLst/>
                    <a:rect l="l" t="t" r="r" b="b"/>
                    <a:pathLst>
                      <a:path w="9525" h="9525"/>
                    </a:pathLst>
                  </a:custGeom>
                  <a:solidFill>
                    <a:srgbClr val="4C1414"/>
                  </a:solidFill>
                  <a:ln w="9525" cap="flat">
                    <a:noFill/>
                    <a:prstDash val="solid"/>
                    <a:miter/>
                  </a:ln>
                </p:spPr>
                <p:txBody>
                  <a:bodyPr rtlCol="0" anchor="ctr"/>
                  <a:lstStyle/>
                  <a:p>
                    <a:endParaRPr lang="zh-CN" altLang="en-US"/>
                  </a:p>
                </p:txBody>
              </p:sp>
              <p:sp>
                <p:nvSpPr>
                  <p:cNvPr id="96" name="任意多边形 340">
                    <a:extLst>
                      <a:ext uri="{FF2B5EF4-FFF2-40B4-BE49-F238E27FC236}">
                        <a16:creationId xmlns:a16="http://schemas.microsoft.com/office/drawing/2014/main" id="{19CC5FC0-91AA-081A-4096-EE423BA2E8DF}"/>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FFFFD"/>
                  </a:solidFill>
                  <a:ln w="9525" cap="flat">
                    <a:noFill/>
                    <a:prstDash val="solid"/>
                    <a:miter/>
                  </a:ln>
                </p:spPr>
                <p:txBody>
                  <a:bodyPr rtlCol="0" anchor="ctr"/>
                  <a:lstStyle/>
                  <a:p>
                    <a:endParaRPr lang="zh-CN" altLang="en-US"/>
                  </a:p>
                </p:txBody>
              </p:sp>
            </p:grpSp>
            <p:grpSp>
              <p:nvGrpSpPr>
                <p:cNvPr id="60" name="组合 59">
                  <a:extLst>
                    <a:ext uri="{FF2B5EF4-FFF2-40B4-BE49-F238E27FC236}">
                      <a16:creationId xmlns:a16="http://schemas.microsoft.com/office/drawing/2014/main" id="{858632B2-C0C7-CE06-C3B6-3983D64816A7}"/>
                    </a:ext>
                  </a:extLst>
                </p:cNvPr>
                <p:cNvGrpSpPr/>
                <p:nvPr/>
              </p:nvGrpSpPr>
              <p:grpSpPr>
                <a:xfrm>
                  <a:off x="7373207" y="3122104"/>
                  <a:ext cx="284607" cy="259365"/>
                  <a:chOff x="7373207" y="3122104"/>
                  <a:chExt cx="284607" cy="259365"/>
                </a:xfrm>
              </p:grpSpPr>
              <p:sp>
                <p:nvSpPr>
                  <p:cNvPr id="77" name="任意多边形 342">
                    <a:extLst>
                      <a:ext uri="{FF2B5EF4-FFF2-40B4-BE49-F238E27FC236}">
                        <a16:creationId xmlns:a16="http://schemas.microsoft.com/office/drawing/2014/main" id="{9521D013-9572-A24A-426A-155C714DED7E}"/>
                      </a:ext>
                    </a:extLst>
                  </p:cNvPr>
                  <p:cNvSpPr/>
                  <p:nvPr/>
                </p:nvSpPr>
                <p:spPr>
                  <a:xfrm>
                    <a:off x="7373207" y="3122104"/>
                    <a:ext cx="284607" cy="259365"/>
                  </a:xfrm>
                  <a:custGeom>
                    <a:avLst/>
                    <a:gdLst>
                      <a:gd name="connsiteX0" fmla="*/ 227362 w 284607"/>
                      <a:gd name="connsiteY0" fmla="*/ 114014 h 259365"/>
                      <a:gd name="connsiteX1" fmla="*/ 247555 w 284607"/>
                      <a:gd name="connsiteY1" fmla="*/ 0 h 259365"/>
                      <a:gd name="connsiteX2" fmla="*/ 132302 w 284607"/>
                      <a:gd name="connsiteY2" fmla="*/ 0 h 259365"/>
                      <a:gd name="connsiteX3" fmla="*/ 100394 w 284607"/>
                      <a:gd name="connsiteY3" fmla="*/ 101441 h 259365"/>
                      <a:gd name="connsiteX4" fmla="*/ 0 w 284607"/>
                      <a:gd name="connsiteY4" fmla="*/ 178594 h 259365"/>
                      <a:gd name="connsiteX5" fmla="*/ 142304 w 284607"/>
                      <a:gd name="connsiteY5" fmla="*/ 259366 h 259365"/>
                      <a:gd name="connsiteX6" fmla="*/ 284607 w 284607"/>
                      <a:gd name="connsiteY6" fmla="*/ 178594 h 259365"/>
                      <a:gd name="connsiteX7" fmla="*/ 227362 w 284607"/>
                      <a:gd name="connsiteY7" fmla="*/ 114014 h 25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07" h="259365">
                        <a:moveTo>
                          <a:pt x="227362" y="114014"/>
                        </a:moveTo>
                        <a:cubicBezTo>
                          <a:pt x="244697" y="56293"/>
                          <a:pt x="247555" y="0"/>
                          <a:pt x="247555" y="0"/>
                        </a:cubicBezTo>
                        <a:lnTo>
                          <a:pt x="132302" y="0"/>
                        </a:lnTo>
                        <a:cubicBezTo>
                          <a:pt x="132302" y="0"/>
                          <a:pt x="140398" y="38005"/>
                          <a:pt x="100394" y="101441"/>
                        </a:cubicBezTo>
                        <a:cubicBezTo>
                          <a:pt x="42196" y="111538"/>
                          <a:pt x="0" y="142304"/>
                          <a:pt x="0" y="178594"/>
                        </a:cubicBezTo>
                        <a:cubicBezTo>
                          <a:pt x="0" y="223171"/>
                          <a:pt x="63722" y="259366"/>
                          <a:pt x="142304" y="259366"/>
                        </a:cubicBezTo>
                        <a:cubicBezTo>
                          <a:pt x="220885" y="259366"/>
                          <a:pt x="284607" y="223266"/>
                          <a:pt x="284607" y="178594"/>
                        </a:cubicBezTo>
                        <a:cubicBezTo>
                          <a:pt x="284512" y="152114"/>
                          <a:pt x="262033" y="128683"/>
                          <a:pt x="227362" y="114014"/>
                        </a:cubicBezTo>
                        <a:close/>
                      </a:path>
                    </a:pathLst>
                  </a:custGeom>
                  <a:solidFill>
                    <a:srgbClr val="ED9885"/>
                  </a:solidFill>
                  <a:ln w="9525" cap="flat">
                    <a:noFill/>
                    <a:prstDash val="solid"/>
                    <a:miter/>
                  </a:ln>
                </p:spPr>
                <p:txBody>
                  <a:bodyPr rtlCol="0" anchor="ctr"/>
                  <a:lstStyle/>
                  <a:p>
                    <a:endParaRPr lang="zh-CN" altLang="en-US"/>
                  </a:p>
                </p:txBody>
              </p:sp>
              <p:sp>
                <p:nvSpPr>
                  <p:cNvPr id="78" name="任意多边形 343">
                    <a:extLst>
                      <a:ext uri="{FF2B5EF4-FFF2-40B4-BE49-F238E27FC236}">
                        <a16:creationId xmlns:a16="http://schemas.microsoft.com/office/drawing/2014/main" id="{18C67A00-6B1C-1FA5-D50E-DB1484A58FF3}"/>
                      </a:ext>
                    </a:extLst>
                  </p:cNvPr>
                  <p:cNvSpPr/>
                  <p:nvPr/>
                </p:nvSpPr>
                <p:spPr>
                  <a:xfrm>
                    <a:off x="7498746" y="3122104"/>
                    <a:ext cx="122015" cy="74009"/>
                  </a:xfrm>
                  <a:custGeom>
                    <a:avLst/>
                    <a:gdLst>
                      <a:gd name="connsiteX0" fmla="*/ 0 w 122015"/>
                      <a:gd name="connsiteY0" fmla="*/ 49816 h 74009"/>
                      <a:gd name="connsiteX1" fmla="*/ 111919 w 122015"/>
                      <a:gd name="connsiteY1" fmla="*/ 74009 h 74009"/>
                      <a:gd name="connsiteX2" fmla="*/ 122015 w 122015"/>
                      <a:gd name="connsiteY2" fmla="*/ 0 h 74009"/>
                      <a:gd name="connsiteX3" fmla="*/ 6763 w 122015"/>
                      <a:gd name="connsiteY3" fmla="*/ 0 h 74009"/>
                      <a:gd name="connsiteX4" fmla="*/ 0 w 122015"/>
                      <a:gd name="connsiteY4" fmla="*/ 49816 h 7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 h="74009">
                        <a:moveTo>
                          <a:pt x="0" y="49816"/>
                        </a:moveTo>
                        <a:cubicBezTo>
                          <a:pt x="36290" y="61055"/>
                          <a:pt x="73819" y="68390"/>
                          <a:pt x="111919" y="74009"/>
                        </a:cubicBezTo>
                        <a:cubicBezTo>
                          <a:pt x="120396" y="32766"/>
                          <a:pt x="122015" y="0"/>
                          <a:pt x="122015" y="0"/>
                        </a:cubicBezTo>
                        <a:lnTo>
                          <a:pt x="6763" y="0"/>
                        </a:lnTo>
                        <a:cubicBezTo>
                          <a:pt x="6763" y="0"/>
                          <a:pt x="10573" y="18002"/>
                          <a:pt x="0" y="49816"/>
                        </a:cubicBezTo>
                        <a:close/>
                      </a:path>
                    </a:pathLst>
                  </a:custGeom>
                  <a:solidFill>
                    <a:srgbClr val="E15C57"/>
                  </a:solidFill>
                  <a:ln w="9525" cap="flat">
                    <a:noFill/>
                    <a:prstDash val="solid"/>
                    <a:miter/>
                  </a:ln>
                </p:spPr>
                <p:txBody>
                  <a:bodyPr rtlCol="0" anchor="ctr"/>
                  <a:lstStyle/>
                  <a:p>
                    <a:endParaRPr lang="zh-CN" altLang="en-US"/>
                  </a:p>
                </p:txBody>
              </p:sp>
            </p:grpSp>
            <p:grpSp>
              <p:nvGrpSpPr>
                <p:cNvPr id="61" name="组合 60">
                  <a:extLst>
                    <a:ext uri="{FF2B5EF4-FFF2-40B4-BE49-F238E27FC236}">
                      <a16:creationId xmlns:a16="http://schemas.microsoft.com/office/drawing/2014/main" id="{93218C6B-933E-CA5A-A546-414074E45032}"/>
                    </a:ext>
                  </a:extLst>
                </p:cNvPr>
                <p:cNvGrpSpPr/>
                <p:nvPr/>
              </p:nvGrpSpPr>
              <p:grpSpPr>
                <a:xfrm>
                  <a:off x="6422516" y="2666108"/>
                  <a:ext cx="312891" cy="267120"/>
                  <a:chOff x="6422516" y="2666108"/>
                  <a:chExt cx="312891" cy="267120"/>
                </a:xfrm>
              </p:grpSpPr>
              <p:grpSp>
                <p:nvGrpSpPr>
                  <p:cNvPr id="71" name="组合 70">
                    <a:extLst>
                      <a:ext uri="{FF2B5EF4-FFF2-40B4-BE49-F238E27FC236}">
                        <a16:creationId xmlns:a16="http://schemas.microsoft.com/office/drawing/2014/main" id="{457FC026-09F3-6FE1-F43F-F587147067A9}"/>
                      </a:ext>
                    </a:extLst>
                  </p:cNvPr>
                  <p:cNvGrpSpPr/>
                  <p:nvPr/>
                </p:nvGrpSpPr>
                <p:grpSpPr>
                  <a:xfrm>
                    <a:off x="6460091" y="2666108"/>
                    <a:ext cx="275316" cy="176644"/>
                    <a:chOff x="6460091" y="2666108"/>
                    <a:chExt cx="275316" cy="176644"/>
                  </a:xfrm>
                </p:grpSpPr>
                <p:sp>
                  <p:nvSpPr>
                    <p:cNvPr id="75" name="任意多边形 346">
                      <a:extLst>
                        <a:ext uri="{FF2B5EF4-FFF2-40B4-BE49-F238E27FC236}">
                          <a16:creationId xmlns:a16="http://schemas.microsoft.com/office/drawing/2014/main" id="{418FBFE3-AE01-EA70-558E-D56102642D36}"/>
                        </a:ext>
                      </a:extLst>
                    </p:cNvPr>
                    <p:cNvSpPr/>
                    <p:nvPr/>
                  </p:nvSpPr>
                  <p:spPr>
                    <a:xfrm>
                      <a:off x="6460091" y="2666108"/>
                      <a:ext cx="275316" cy="176453"/>
                    </a:xfrm>
                    <a:custGeom>
                      <a:avLst/>
                      <a:gdLst>
                        <a:gd name="connsiteX0" fmla="*/ 15670 w 275316"/>
                        <a:gd name="connsiteY0" fmla="*/ 161197 h 176453"/>
                        <a:gd name="connsiteX1" fmla="*/ 3383 w 275316"/>
                        <a:gd name="connsiteY1" fmla="*/ 88331 h 176453"/>
                        <a:gd name="connsiteX2" fmla="*/ 29386 w 275316"/>
                        <a:gd name="connsiteY2" fmla="*/ 31943 h 176453"/>
                        <a:gd name="connsiteX3" fmla="*/ 135399 w 275316"/>
                        <a:gd name="connsiteY3" fmla="*/ 2796 h 176453"/>
                        <a:gd name="connsiteX4" fmla="*/ 237126 w 275316"/>
                        <a:gd name="connsiteY4" fmla="*/ 54993 h 176453"/>
                        <a:gd name="connsiteX5" fmla="*/ 272083 w 275316"/>
                        <a:gd name="connsiteY5" fmla="*/ 93665 h 176453"/>
                        <a:gd name="connsiteX6" fmla="*/ 243603 w 275316"/>
                        <a:gd name="connsiteY6" fmla="*/ 165007 h 176453"/>
                        <a:gd name="connsiteX7" fmla="*/ 162736 w 275316"/>
                        <a:gd name="connsiteY7" fmla="*/ 170722 h 176453"/>
                        <a:gd name="connsiteX8" fmla="*/ 89298 w 275316"/>
                        <a:gd name="connsiteY8" fmla="*/ 131574 h 1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6" h="176453">
                          <a:moveTo>
                            <a:pt x="15670" y="161197"/>
                          </a:moveTo>
                          <a:cubicBezTo>
                            <a:pt x="-2523" y="143004"/>
                            <a:pt x="-2237" y="113381"/>
                            <a:pt x="3383" y="88331"/>
                          </a:cubicBezTo>
                          <a:cubicBezTo>
                            <a:pt x="7955" y="67947"/>
                            <a:pt x="15480" y="47659"/>
                            <a:pt x="29386" y="31943"/>
                          </a:cubicBezTo>
                          <a:cubicBezTo>
                            <a:pt x="54818" y="3177"/>
                            <a:pt x="97775" y="-5015"/>
                            <a:pt x="135399" y="2796"/>
                          </a:cubicBezTo>
                          <a:cubicBezTo>
                            <a:pt x="173023" y="10606"/>
                            <a:pt x="206265" y="32133"/>
                            <a:pt x="237126" y="54993"/>
                          </a:cubicBezTo>
                          <a:cubicBezTo>
                            <a:pt x="251223" y="65471"/>
                            <a:pt x="265701" y="77281"/>
                            <a:pt x="272083" y="93665"/>
                          </a:cubicBezTo>
                          <a:cubicBezTo>
                            <a:pt x="282180" y="119668"/>
                            <a:pt x="267511" y="150719"/>
                            <a:pt x="243603" y="165007"/>
                          </a:cubicBezTo>
                          <a:cubicBezTo>
                            <a:pt x="219696" y="179294"/>
                            <a:pt x="189311" y="179009"/>
                            <a:pt x="162736" y="170722"/>
                          </a:cubicBezTo>
                          <a:cubicBezTo>
                            <a:pt x="136161" y="162435"/>
                            <a:pt x="112539" y="146909"/>
                            <a:pt x="89298" y="131574"/>
                          </a:cubicBezTo>
                        </a:path>
                      </a:pathLst>
                    </a:custGeom>
                    <a:solidFill>
                      <a:srgbClr val="F7AC97"/>
                    </a:solidFill>
                    <a:ln w="9525" cap="flat">
                      <a:noFill/>
                      <a:prstDash val="solid"/>
                      <a:miter/>
                    </a:ln>
                  </p:spPr>
                  <p:txBody>
                    <a:bodyPr rtlCol="0" anchor="ctr"/>
                    <a:lstStyle/>
                    <a:p>
                      <a:endParaRPr lang="zh-CN" altLang="en-US"/>
                    </a:p>
                  </p:txBody>
                </p:sp>
                <p:sp>
                  <p:nvSpPr>
                    <p:cNvPr id="76" name="任意多边形 347">
                      <a:extLst>
                        <a:ext uri="{FF2B5EF4-FFF2-40B4-BE49-F238E27FC236}">
                          <a16:creationId xmlns:a16="http://schemas.microsoft.com/office/drawing/2014/main" id="{C1EF122B-ABDA-ED73-163E-101767D9F2F3}"/>
                        </a:ext>
                      </a:extLst>
                    </p:cNvPr>
                    <p:cNvSpPr/>
                    <p:nvPr/>
                  </p:nvSpPr>
                  <p:spPr>
                    <a:xfrm>
                      <a:off x="6460091" y="2721959"/>
                      <a:ext cx="247699" cy="120793"/>
                    </a:xfrm>
                    <a:custGeom>
                      <a:avLst/>
                      <a:gdLst>
                        <a:gd name="connsiteX0" fmla="*/ 32815 w 247699"/>
                        <a:gd name="connsiteY0" fmla="*/ 0 h 120793"/>
                        <a:gd name="connsiteX1" fmla="*/ 247699 w 247699"/>
                        <a:gd name="connsiteY1" fmla="*/ 106394 h 120793"/>
                        <a:gd name="connsiteX2" fmla="*/ 243603 w 247699"/>
                        <a:gd name="connsiteY2" fmla="*/ 109347 h 120793"/>
                        <a:gd name="connsiteX3" fmla="*/ 162736 w 247699"/>
                        <a:gd name="connsiteY3" fmla="*/ 115062 h 120793"/>
                        <a:gd name="connsiteX4" fmla="*/ 89298 w 247699"/>
                        <a:gd name="connsiteY4" fmla="*/ 75914 h 120793"/>
                        <a:gd name="connsiteX5" fmla="*/ 15670 w 247699"/>
                        <a:gd name="connsiteY5" fmla="*/ 105537 h 120793"/>
                        <a:gd name="connsiteX6" fmla="*/ 3383 w 247699"/>
                        <a:gd name="connsiteY6" fmla="*/ 32671 h 120793"/>
                        <a:gd name="connsiteX7" fmla="*/ 5002 w 247699"/>
                        <a:gd name="connsiteY7" fmla="*/ 26003 h 120793"/>
                        <a:gd name="connsiteX8" fmla="*/ 32815 w 247699"/>
                        <a:gd name="connsiteY8" fmla="*/ 0 h 12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99" h="120793">
                          <a:moveTo>
                            <a:pt x="32815" y="0"/>
                          </a:moveTo>
                          <a:cubicBezTo>
                            <a:pt x="115111" y="3239"/>
                            <a:pt x="188358" y="48863"/>
                            <a:pt x="247699" y="106394"/>
                          </a:cubicBezTo>
                          <a:cubicBezTo>
                            <a:pt x="246365" y="107347"/>
                            <a:pt x="245032" y="108490"/>
                            <a:pt x="243603" y="109347"/>
                          </a:cubicBezTo>
                          <a:cubicBezTo>
                            <a:pt x="219696" y="123635"/>
                            <a:pt x="189311" y="123349"/>
                            <a:pt x="162736" y="115062"/>
                          </a:cubicBezTo>
                          <a:cubicBezTo>
                            <a:pt x="136161" y="106775"/>
                            <a:pt x="112539" y="91250"/>
                            <a:pt x="89298" y="75914"/>
                          </a:cubicBezTo>
                          <a:lnTo>
                            <a:pt x="15670" y="105537"/>
                          </a:lnTo>
                          <a:cubicBezTo>
                            <a:pt x="-2523" y="87344"/>
                            <a:pt x="-2237" y="57722"/>
                            <a:pt x="3383" y="32671"/>
                          </a:cubicBezTo>
                          <a:cubicBezTo>
                            <a:pt x="3859" y="30480"/>
                            <a:pt x="4430" y="28194"/>
                            <a:pt x="5002" y="26003"/>
                          </a:cubicBezTo>
                          <a:cubicBezTo>
                            <a:pt x="13098" y="14573"/>
                            <a:pt x="22528" y="6096"/>
                            <a:pt x="32815" y="0"/>
                          </a:cubicBezTo>
                          <a:close/>
                        </a:path>
                      </a:pathLst>
                    </a:custGeom>
                    <a:solidFill>
                      <a:srgbClr val="ED9885"/>
                    </a:solidFill>
                    <a:ln w="9525" cap="flat">
                      <a:noFill/>
                      <a:prstDash val="solid"/>
                      <a:miter/>
                    </a:ln>
                  </p:spPr>
                  <p:txBody>
                    <a:bodyPr rtlCol="0" anchor="ctr"/>
                    <a:lstStyle/>
                    <a:p>
                      <a:endParaRPr lang="zh-CN" altLang="en-US"/>
                    </a:p>
                  </p:txBody>
                </p:sp>
              </p:grpSp>
              <p:sp>
                <p:nvSpPr>
                  <p:cNvPr id="72" name="任意多边形 348">
                    <a:extLst>
                      <a:ext uri="{FF2B5EF4-FFF2-40B4-BE49-F238E27FC236}">
                        <a16:creationId xmlns:a16="http://schemas.microsoft.com/office/drawing/2014/main" id="{9020E66C-DE2B-23C8-C430-AD3E73B14336}"/>
                      </a:ext>
                    </a:extLst>
                  </p:cNvPr>
                  <p:cNvSpPr/>
                  <p:nvPr/>
                </p:nvSpPr>
                <p:spPr>
                  <a:xfrm>
                    <a:off x="6422516" y="2756787"/>
                    <a:ext cx="246368" cy="176442"/>
                  </a:xfrm>
                  <a:custGeom>
                    <a:avLst/>
                    <a:gdLst>
                      <a:gd name="connsiteX0" fmla="*/ 243173 w 246368"/>
                      <a:gd name="connsiteY0" fmla="*/ 93664 h 176442"/>
                      <a:gd name="connsiteX1" fmla="*/ 208217 w 246368"/>
                      <a:gd name="connsiteY1" fmla="*/ 54993 h 176442"/>
                      <a:gd name="connsiteX2" fmla="*/ 106489 w 246368"/>
                      <a:gd name="connsiteY2" fmla="*/ 2796 h 176442"/>
                      <a:gd name="connsiteX3" fmla="*/ 476 w 246368"/>
                      <a:gd name="connsiteY3" fmla="*/ 31942 h 176442"/>
                      <a:gd name="connsiteX4" fmla="*/ 0 w 246368"/>
                      <a:gd name="connsiteY4" fmla="*/ 32514 h 176442"/>
                      <a:gd name="connsiteX5" fmla="*/ 146018 w 246368"/>
                      <a:gd name="connsiteY5" fmla="*/ 173865 h 176442"/>
                      <a:gd name="connsiteX6" fmla="*/ 214694 w 246368"/>
                      <a:gd name="connsiteY6" fmla="*/ 165102 h 176442"/>
                      <a:gd name="connsiteX7" fmla="*/ 243173 w 246368"/>
                      <a:gd name="connsiteY7" fmla="*/ 93664 h 1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68" h="176442">
                        <a:moveTo>
                          <a:pt x="243173" y="93664"/>
                        </a:moveTo>
                        <a:cubicBezTo>
                          <a:pt x="236792" y="77186"/>
                          <a:pt x="222313" y="65471"/>
                          <a:pt x="208217" y="54993"/>
                        </a:cubicBezTo>
                        <a:cubicBezTo>
                          <a:pt x="177355" y="32038"/>
                          <a:pt x="144113" y="10606"/>
                          <a:pt x="106489" y="2796"/>
                        </a:cubicBezTo>
                        <a:cubicBezTo>
                          <a:pt x="68866" y="-5015"/>
                          <a:pt x="25908" y="3177"/>
                          <a:pt x="476" y="31942"/>
                        </a:cubicBezTo>
                        <a:cubicBezTo>
                          <a:pt x="286" y="32133"/>
                          <a:pt x="190" y="32324"/>
                          <a:pt x="0" y="32514"/>
                        </a:cubicBezTo>
                        <a:cubicBezTo>
                          <a:pt x="53816" y="73852"/>
                          <a:pt x="100394" y="123001"/>
                          <a:pt x="146018" y="173865"/>
                        </a:cubicBezTo>
                        <a:cubicBezTo>
                          <a:pt x="169354" y="178723"/>
                          <a:pt x="194405" y="177199"/>
                          <a:pt x="214694" y="165102"/>
                        </a:cubicBezTo>
                        <a:cubicBezTo>
                          <a:pt x="238601" y="150719"/>
                          <a:pt x="253174" y="119572"/>
                          <a:pt x="243173" y="93664"/>
                        </a:cubicBezTo>
                        <a:close/>
                      </a:path>
                    </a:pathLst>
                  </a:custGeom>
                  <a:solidFill>
                    <a:srgbClr val="F7AC97"/>
                  </a:solidFill>
                  <a:ln w="9525" cap="flat">
                    <a:noFill/>
                    <a:prstDash val="solid"/>
                    <a:miter/>
                  </a:ln>
                </p:spPr>
                <p:txBody>
                  <a:bodyPr rtlCol="0" anchor="ctr"/>
                  <a:lstStyle/>
                  <a:p>
                    <a:endParaRPr lang="zh-CN" altLang="en-US"/>
                  </a:p>
                </p:txBody>
              </p:sp>
              <p:sp>
                <p:nvSpPr>
                  <p:cNvPr id="73" name="任意多边形 349">
                    <a:extLst>
                      <a:ext uri="{FF2B5EF4-FFF2-40B4-BE49-F238E27FC236}">
                        <a16:creationId xmlns:a16="http://schemas.microsoft.com/office/drawing/2014/main" id="{8B59C640-8BB6-280E-11D5-66824DA6FF7D}"/>
                      </a:ext>
                    </a:extLst>
                  </p:cNvPr>
                  <p:cNvSpPr/>
                  <p:nvPr/>
                </p:nvSpPr>
                <p:spPr>
                  <a:xfrm>
                    <a:off x="6604669" y="2830007"/>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74" name="任意多边形 350">
                    <a:extLst>
                      <a:ext uri="{FF2B5EF4-FFF2-40B4-BE49-F238E27FC236}">
                        <a16:creationId xmlns:a16="http://schemas.microsoft.com/office/drawing/2014/main" id="{9FC9CB6E-6F7B-719F-5822-1D8B10A7365E}"/>
                      </a:ext>
                    </a:extLst>
                  </p:cNvPr>
                  <p:cNvSpPr/>
                  <p:nvPr/>
                </p:nvSpPr>
                <p:spPr>
                  <a:xfrm>
                    <a:off x="6675821" y="2740948"/>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62" name="组合 61">
                  <a:extLst>
                    <a:ext uri="{FF2B5EF4-FFF2-40B4-BE49-F238E27FC236}">
                      <a16:creationId xmlns:a16="http://schemas.microsoft.com/office/drawing/2014/main" id="{13F605EE-B30D-CC44-B758-06E0E64C92C7}"/>
                    </a:ext>
                  </a:extLst>
                </p:cNvPr>
                <p:cNvGrpSpPr/>
                <p:nvPr/>
              </p:nvGrpSpPr>
              <p:grpSpPr>
                <a:xfrm>
                  <a:off x="7558163" y="3530517"/>
                  <a:ext cx="442362" cy="468899"/>
                  <a:chOff x="7558163" y="3530517"/>
                  <a:chExt cx="442362" cy="468899"/>
                </a:xfrm>
              </p:grpSpPr>
              <p:sp>
                <p:nvSpPr>
                  <p:cNvPr id="63" name="任意多边形 352">
                    <a:extLst>
                      <a:ext uri="{FF2B5EF4-FFF2-40B4-BE49-F238E27FC236}">
                        <a16:creationId xmlns:a16="http://schemas.microsoft.com/office/drawing/2014/main" id="{9D02CCA2-ABF3-A376-2176-00DCE2CC9B55}"/>
                      </a:ext>
                    </a:extLst>
                  </p:cNvPr>
                  <p:cNvSpPr/>
                  <p:nvPr/>
                </p:nvSpPr>
                <p:spPr>
                  <a:xfrm>
                    <a:off x="7603570" y="3530517"/>
                    <a:ext cx="396956" cy="468899"/>
                  </a:xfrm>
                  <a:custGeom>
                    <a:avLst/>
                    <a:gdLst>
                      <a:gd name="connsiteX0" fmla="*/ 288749 w 396956"/>
                      <a:gd name="connsiteY0" fmla="*/ 54692 h 468899"/>
                      <a:gd name="connsiteX1" fmla="*/ 101012 w 396956"/>
                      <a:gd name="connsiteY1" fmla="*/ 6401 h 468899"/>
                      <a:gd name="connsiteX2" fmla="*/ 45671 w 396956"/>
                      <a:gd name="connsiteY2" fmla="*/ 4591 h 468899"/>
                      <a:gd name="connsiteX3" fmla="*/ 15572 w 396956"/>
                      <a:gd name="connsiteY3" fmla="*/ 87268 h 468899"/>
                      <a:gd name="connsiteX4" fmla="*/ 118728 w 396956"/>
                      <a:gd name="connsiteY4" fmla="*/ 155372 h 468899"/>
                      <a:gd name="connsiteX5" fmla="*/ 78723 w 396956"/>
                      <a:gd name="connsiteY5" fmla="*/ 201758 h 468899"/>
                      <a:gd name="connsiteX6" fmla="*/ 72341 w 396956"/>
                      <a:gd name="connsiteY6" fmla="*/ 209093 h 468899"/>
                      <a:gd name="connsiteX7" fmla="*/ 37861 w 396956"/>
                      <a:gd name="connsiteY7" fmla="*/ 249003 h 468899"/>
                      <a:gd name="connsiteX8" fmla="*/ 16715 w 396956"/>
                      <a:gd name="connsiteY8" fmla="*/ 302724 h 468899"/>
                      <a:gd name="connsiteX9" fmla="*/ 36623 w 396956"/>
                      <a:gd name="connsiteY9" fmla="*/ 357873 h 468899"/>
                      <a:gd name="connsiteX10" fmla="*/ 63007 w 396956"/>
                      <a:gd name="connsiteY10" fmla="*/ 367494 h 468899"/>
                      <a:gd name="connsiteX11" fmla="*/ 122824 w 396956"/>
                      <a:gd name="connsiteY11" fmla="*/ 357778 h 468899"/>
                      <a:gd name="connsiteX12" fmla="*/ 175021 w 396956"/>
                      <a:gd name="connsiteY12" fmla="*/ 336252 h 468899"/>
                      <a:gd name="connsiteX13" fmla="*/ 155399 w 396956"/>
                      <a:gd name="connsiteY13" fmla="*/ 368065 h 468899"/>
                      <a:gd name="connsiteX14" fmla="*/ 163115 w 396956"/>
                      <a:gd name="connsiteY14" fmla="*/ 453504 h 468899"/>
                      <a:gd name="connsiteX15" fmla="*/ 192071 w 396956"/>
                      <a:gd name="connsiteY15" fmla="*/ 468554 h 468899"/>
                      <a:gd name="connsiteX16" fmla="*/ 249887 w 396956"/>
                      <a:gd name="connsiteY16" fmla="*/ 429787 h 468899"/>
                      <a:gd name="connsiteX17" fmla="*/ 367140 w 396956"/>
                      <a:gd name="connsiteY17" fmla="*/ 230429 h 468899"/>
                      <a:gd name="connsiteX18" fmla="*/ 359711 w 396956"/>
                      <a:gd name="connsiteY18" fmla="*/ 233953 h 468899"/>
                      <a:gd name="connsiteX19" fmla="*/ 387143 w 396956"/>
                      <a:gd name="connsiteY19" fmla="*/ 216332 h 468899"/>
                      <a:gd name="connsiteX20" fmla="*/ 288749 w 396956"/>
                      <a:gd name="connsiteY20" fmla="*/ 54692 h 46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6956" h="468899">
                        <a:moveTo>
                          <a:pt x="288749" y="54692"/>
                        </a:moveTo>
                        <a:cubicBezTo>
                          <a:pt x="224074" y="35547"/>
                          <a:pt x="159781" y="33357"/>
                          <a:pt x="101012" y="6401"/>
                        </a:cubicBezTo>
                        <a:cubicBezTo>
                          <a:pt x="83676" y="-1600"/>
                          <a:pt x="63674" y="-1981"/>
                          <a:pt x="45671" y="4591"/>
                        </a:cubicBezTo>
                        <a:cubicBezTo>
                          <a:pt x="7571" y="18498"/>
                          <a:pt x="-17956" y="47834"/>
                          <a:pt x="15572" y="87268"/>
                        </a:cubicBezTo>
                        <a:cubicBezTo>
                          <a:pt x="44814" y="121558"/>
                          <a:pt x="86343" y="142894"/>
                          <a:pt x="118728" y="155372"/>
                        </a:cubicBezTo>
                        <a:lnTo>
                          <a:pt x="78723" y="201758"/>
                        </a:lnTo>
                        <a:cubicBezTo>
                          <a:pt x="77008" y="204235"/>
                          <a:pt x="74913" y="206712"/>
                          <a:pt x="72341" y="209093"/>
                        </a:cubicBezTo>
                        <a:lnTo>
                          <a:pt x="37861" y="249003"/>
                        </a:lnTo>
                        <a:cubicBezTo>
                          <a:pt x="26621" y="265862"/>
                          <a:pt x="18144" y="284436"/>
                          <a:pt x="16715" y="302724"/>
                        </a:cubicBezTo>
                        <a:cubicBezTo>
                          <a:pt x="15668" y="316440"/>
                          <a:pt x="27574" y="357778"/>
                          <a:pt x="36623" y="357873"/>
                        </a:cubicBezTo>
                        <a:cubicBezTo>
                          <a:pt x="47767" y="357969"/>
                          <a:pt x="56530" y="361683"/>
                          <a:pt x="63007" y="367494"/>
                        </a:cubicBezTo>
                        <a:cubicBezTo>
                          <a:pt x="80914" y="368446"/>
                          <a:pt x="100821" y="365779"/>
                          <a:pt x="122824" y="357778"/>
                        </a:cubicBezTo>
                        <a:cubicBezTo>
                          <a:pt x="139778" y="351587"/>
                          <a:pt x="157304" y="344253"/>
                          <a:pt x="175021" y="336252"/>
                        </a:cubicBezTo>
                        <a:cubicBezTo>
                          <a:pt x="167496" y="346253"/>
                          <a:pt x="160638" y="356635"/>
                          <a:pt x="155399" y="368065"/>
                        </a:cubicBezTo>
                        <a:cubicBezTo>
                          <a:pt x="142826" y="395497"/>
                          <a:pt x="140826" y="429692"/>
                          <a:pt x="163115" y="453504"/>
                        </a:cubicBezTo>
                        <a:cubicBezTo>
                          <a:pt x="170735" y="461696"/>
                          <a:pt x="181022" y="467220"/>
                          <a:pt x="192071" y="468554"/>
                        </a:cubicBezTo>
                        <a:cubicBezTo>
                          <a:pt x="220265" y="471888"/>
                          <a:pt x="237219" y="450552"/>
                          <a:pt x="249887" y="429787"/>
                        </a:cubicBezTo>
                        <a:cubicBezTo>
                          <a:pt x="290369" y="363874"/>
                          <a:pt x="313514" y="286150"/>
                          <a:pt x="367140" y="230429"/>
                        </a:cubicBezTo>
                        <a:lnTo>
                          <a:pt x="359711" y="233953"/>
                        </a:lnTo>
                        <a:cubicBezTo>
                          <a:pt x="369998" y="227476"/>
                          <a:pt x="379141" y="221570"/>
                          <a:pt x="387143" y="216332"/>
                        </a:cubicBezTo>
                        <a:cubicBezTo>
                          <a:pt x="425243" y="154133"/>
                          <a:pt x="343899" y="70980"/>
                          <a:pt x="288749" y="54692"/>
                        </a:cubicBezTo>
                        <a:close/>
                      </a:path>
                    </a:pathLst>
                  </a:custGeom>
                  <a:solidFill>
                    <a:srgbClr val="F7AC97"/>
                  </a:solidFill>
                  <a:ln w="9525" cap="flat">
                    <a:noFill/>
                    <a:prstDash val="solid"/>
                    <a:miter/>
                  </a:ln>
                </p:spPr>
                <p:txBody>
                  <a:bodyPr rtlCol="0" anchor="ctr"/>
                  <a:lstStyle/>
                  <a:p>
                    <a:endParaRPr lang="zh-CN" altLang="en-US"/>
                  </a:p>
                </p:txBody>
              </p:sp>
              <p:sp>
                <p:nvSpPr>
                  <p:cNvPr id="64" name="任意多边形 353">
                    <a:extLst>
                      <a:ext uri="{FF2B5EF4-FFF2-40B4-BE49-F238E27FC236}">
                        <a16:creationId xmlns:a16="http://schemas.microsoft.com/office/drawing/2014/main" id="{2520191F-143F-514D-26EC-CF7343AC4000}"/>
                      </a:ext>
                    </a:extLst>
                  </p:cNvPr>
                  <p:cNvSpPr/>
                  <p:nvPr/>
                </p:nvSpPr>
                <p:spPr>
                  <a:xfrm>
                    <a:off x="7774843" y="3932009"/>
                    <a:ext cx="69562" cy="50107"/>
                  </a:xfrm>
                  <a:custGeom>
                    <a:avLst/>
                    <a:gdLst>
                      <a:gd name="connsiteX0" fmla="*/ 69280 w 69562"/>
                      <a:gd name="connsiteY0" fmla="*/ 25723 h 50107"/>
                      <a:gd name="connsiteX1" fmla="*/ 61946 w 69562"/>
                      <a:gd name="connsiteY1" fmla="*/ 37820 h 50107"/>
                      <a:gd name="connsiteX2" fmla="*/ 57850 w 69562"/>
                      <a:gd name="connsiteY2" fmla="*/ 40010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8 h 50107"/>
                      <a:gd name="connsiteX14" fmla="*/ 21179 w 69562"/>
                      <a:gd name="connsiteY14" fmla="*/ 6 h 50107"/>
                      <a:gd name="connsiteX15" fmla="*/ 34323 w 69562"/>
                      <a:gd name="connsiteY15" fmla="*/ 577 h 50107"/>
                      <a:gd name="connsiteX16" fmla="*/ 53945 w 69562"/>
                      <a:gd name="connsiteY16" fmla="*/ 3530 h 50107"/>
                      <a:gd name="connsiteX17" fmla="*/ 65756 w 69562"/>
                      <a:gd name="connsiteY17" fmla="*/ 11150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390"/>
                          <a:pt x="65946" y="35153"/>
                          <a:pt x="61946" y="37820"/>
                        </a:cubicBezTo>
                        <a:cubicBezTo>
                          <a:pt x="60708" y="38677"/>
                          <a:pt x="59279" y="39344"/>
                          <a:pt x="57850" y="40010"/>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709"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5" name="任意多边形 354">
                    <a:extLst>
                      <a:ext uri="{FF2B5EF4-FFF2-40B4-BE49-F238E27FC236}">
                        <a16:creationId xmlns:a16="http://schemas.microsoft.com/office/drawing/2014/main" id="{918A7A5E-FB9D-E78B-A05D-5BA9A136484F}"/>
                      </a:ext>
                    </a:extLst>
                  </p:cNvPr>
                  <p:cNvSpPr/>
                  <p:nvPr/>
                </p:nvSpPr>
                <p:spPr>
                  <a:xfrm>
                    <a:off x="7644992" y="3762279"/>
                    <a:ext cx="201607" cy="199090"/>
                  </a:xfrm>
                  <a:custGeom>
                    <a:avLst/>
                    <a:gdLst>
                      <a:gd name="connsiteX0" fmla="*/ 201607 w 201607"/>
                      <a:gd name="connsiteY0" fmla="*/ 11525 h 199090"/>
                      <a:gd name="connsiteX1" fmla="*/ 116263 w 201607"/>
                      <a:gd name="connsiteY1" fmla="*/ 137255 h 199090"/>
                      <a:gd name="connsiteX2" fmla="*/ 68829 w 201607"/>
                      <a:gd name="connsiteY2" fmla="*/ 197263 h 199090"/>
                      <a:gd name="connsiteX3" fmla="*/ 6821 w 201607"/>
                      <a:gd name="connsiteY3" fmla="*/ 164878 h 199090"/>
                      <a:gd name="connsiteX4" fmla="*/ 7297 w 201607"/>
                      <a:gd name="connsiteY4" fmla="*/ 90202 h 199090"/>
                      <a:gd name="connsiteX5" fmla="*/ 58256 w 201607"/>
                      <a:gd name="connsiteY5" fmla="*/ 0 h 19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07" h="199090">
                        <a:moveTo>
                          <a:pt x="201607" y="11525"/>
                        </a:moveTo>
                        <a:cubicBezTo>
                          <a:pt x="162840" y="44863"/>
                          <a:pt x="136266" y="90297"/>
                          <a:pt x="116263" y="137255"/>
                        </a:cubicBezTo>
                        <a:cubicBezTo>
                          <a:pt x="105881" y="161544"/>
                          <a:pt x="94070" y="189452"/>
                          <a:pt x="68829" y="197263"/>
                        </a:cubicBezTo>
                        <a:cubicBezTo>
                          <a:pt x="44540" y="204788"/>
                          <a:pt x="17394" y="188119"/>
                          <a:pt x="6821" y="164878"/>
                        </a:cubicBezTo>
                        <a:cubicBezTo>
                          <a:pt x="-3752" y="141732"/>
                          <a:pt x="-799" y="114395"/>
                          <a:pt x="7297" y="90202"/>
                        </a:cubicBezTo>
                        <a:cubicBezTo>
                          <a:pt x="18251" y="57340"/>
                          <a:pt x="37968" y="28099"/>
                          <a:pt x="58256" y="0"/>
                        </a:cubicBezTo>
                      </a:path>
                    </a:pathLst>
                  </a:custGeom>
                  <a:solidFill>
                    <a:srgbClr val="F7AC97"/>
                  </a:solidFill>
                  <a:ln w="9525" cap="flat">
                    <a:noFill/>
                    <a:prstDash val="solid"/>
                    <a:miter/>
                  </a:ln>
                </p:spPr>
                <p:txBody>
                  <a:bodyPr rtlCol="0" anchor="ctr"/>
                  <a:lstStyle/>
                  <a:p>
                    <a:endParaRPr lang="zh-CN" altLang="en-US"/>
                  </a:p>
                </p:txBody>
              </p:sp>
              <p:sp>
                <p:nvSpPr>
                  <p:cNvPr id="66" name="任意多边形 355">
                    <a:extLst>
                      <a:ext uri="{FF2B5EF4-FFF2-40B4-BE49-F238E27FC236}">
                        <a16:creationId xmlns:a16="http://schemas.microsoft.com/office/drawing/2014/main" id="{07AA06A3-6EFD-D7E3-4673-A21B3FF65454}"/>
                      </a:ext>
                    </a:extLst>
                  </p:cNvPr>
                  <p:cNvSpPr/>
                  <p:nvPr/>
                </p:nvSpPr>
                <p:spPr>
                  <a:xfrm>
                    <a:off x="7558163" y="3685889"/>
                    <a:ext cx="242334" cy="220736"/>
                  </a:xfrm>
                  <a:custGeom>
                    <a:avLst/>
                    <a:gdLst>
                      <a:gd name="connsiteX0" fmla="*/ 242335 w 242334"/>
                      <a:gd name="connsiteY0" fmla="*/ 111442 h 220736"/>
                      <a:gd name="connsiteX1" fmla="*/ 110509 w 242334"/>
                      <a:gd name="connsiteY1" fmla="*/ 187071 h 220736"/>
                      <a:gd name="connsiteX2" fmla="*/ 41548 w 242334"/>
                      <a:gd name="connsiteY2" fmla="*/ 220218 h 220736"/>
                      <a:gd name="connsiteX3" fmla="*/ 19 w 242334"/>
                      <a:gd name="connsiteY3" fmla="*/ 163925 h 220736"/>
                      <a:gd name="connsiteX4" fmla="*/ 33166 w 242334"/>
                      <a:gd name="connsiteY4" fmla="*/ 97060 h 220736"/>
                      <a:gd name="connsiteX5" fmla="*/ 164230 w 242334"/>
                      <a:gd name="connsiteY5" fmla="*/ 0 h 22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334" h="220736">
                        <a:moveTo>
                          <a:pt x="242335" y="111442"/>
                        </a:moveTo>
                        <a:cubicBezTo>
                          <a:pt x="192900" y="124396"/>
                          <a:pt x="149180" y="153638"/>
                          <a:pt x="110509" y="187071"/>
                        </a:cubicBezTo>
                        <a:cubicBezTo>
                          <a:pt x="90601" y="204311"/>
                          <a:pt x="67646" y="224218"/>
                          <a:pt x="41548" y="220218"/>
                        </a:cubicBezTo>
                        <a:cubicBezTo>
                          <a:pt x="16402" y="216408"/>
                          <a:pt x="-648" y="189452"/>
                          <a:pt x="19" y="163925"/>
                        </a:cubicBezTo>
                        <a:cubicBezTo>
                          <a:pt x="685" y="138493"/>
                          <a:pt x="15259" y="115253"/>
                          <a:pt x="33166" y="97060"/>
                        </a:cubicBezTo>
                        <a:cubicBezTo>
                          <a:pt x="57455" y="72295"/>
                          <a:pt x="124130" y="46387"/>
                          <a:pt x="164230" y="0"/>
                        </a:cubicBezTo>
                      </a:path>
                    </a:pathLst>
                  </a:custGeom>
                  <a:solidFill>
                    <a:srgbClr val="F7AC97"/>
                  </a:solidFill>
                  <a:ln w="9525" cap="flat">
                    <a:noFill/>
                    <a:prstDash val="solid"/>
                    <a:miter/>
                  </a:ln>
                </p:spPr>
                <p:txBody>
                  <a:bodyPr rtlCol="0" anchor="ctr"/>
                  <a:lstStyle/>
                  <a:p>
                    <a:endParaRPr lang="zh-CN" altLang="en-US"/>
                  </a:p>
                </p:txBody>
              </p:sp>
              <p:sp>
                <p:nvSpPr>
                  <p:cNvPr id="67" name="任意多边形 356">
                    <a:extLst>
                      <a:ext uri="{FF2B5EF4-FFF2-40B4-BE49-F238E27FC236}">
                        <a16:creationId xmlns:a16="http://schemas.microsoft.com/office/drawing/2014/main" id="{BD31DB5E-CA2E-8BC7-0FC0-C18081AC61B4}"/>
                      </a:ext>
                    </a:extLst>
                  </p:cNvPr>
                  <p:cNvSpPr/>
                  <p:nvPr/>
                </p:nvSpPr>
                <p:spPr>
                  <a:xfrm>
                    <a:off x="7672163" y="3907054"/>
                    <a:ext cx="69553" cy="50106"/>
                  </a:xfrm>
                  <a:custGeom>
                    <a:avLst/>
                    <a:gdLst>
                      <a:gd name="connsiteX0" fmla="*/ 69280 w 69553"/>
                      <a:gd name="connsiteY0" fmla="*/ 25723 h 50106"/>
                      <a:gd name="connsiteX1" fmla="*/ 61946 w 69553"/>
                      <a:gd name="connsiteY1" fmla="*/ 37820 h 50106"/>
                      <a:gd name="connsiteX2" fmla="*/ 57850 w 69553"/>
                      <a:gd name="connsiteY2" fmla="*/ 40010 h 50106"/>
                      <a:gd name="connsiteX3" fmla="*/ 54707 w 69553"/>
                      <a:gd name="connsiteY3" fmla="*/ 43154 h 50106"/>
                      <a:gd name="connsiteX4" fmla="*/ 48420 w 69553"/>
                      <a:gd name="connsiteY4" fmla="*/ 46868 h 50106"/>
                      <a:gd name="connsiteX5" fmla="*/ 45658 w 69553"/>
                      <a:gd name="connsiteY5" fmla="*/ 48107 h 50106"/>
                      <a:gd name="connsiteX6" fmla="*/ 35562 w 69553"/>
                      <a:gd name="connsiteY6" fmla="*/ 50107 h 50106"/>
                      <a:gd name="connsiteX7" fmla="*/ 25084 w 69553"/>
                      <a:gd name="connsiteY7" fmla="*/ 49155 h 50106"/>
                      <a:gd name="connsiteX8" fmla="*/ 18226 w 69553"/>
                      <a:gd name="connsiteY8" fmla="*/ 46773 h 50106"/>
                      <a:gd name="connsiteX9" fmla="*/ 12035 w 69553"/>
                      <a:gd name="connsiteY9" fmla="*/ 42963 h 50106"/>
                      <a:gd name="connsiteX10" fmla="*/ 4701 w 69553"/>
                      <a:gd name="connsiteY10" fmla="*/ 35629 h 50106"/>
                      <a:gd name="connsiteX11" fmla="*/ 700 w 69553"/>
                      <a:gd name="connsiteY11" fmla="*/ 26580 h 50106"/>
                      <a:gd name="connsiteX12" fmla="*/ 129 w 69553"/>
                      <a:gd name="connsiteY12" fmla="*/ 18103 h 50106"/>
                      <a:gd name="connsiteX13" fmla="*/ 1748 w 69553"/>
                      <a:gd name="connsiteY13" fmla="*/ 12198 h 50106"/>
                      <a:gd name="connsiteX14" fmla="*/ 21179 w 69553"/>
                      <a:gd name="connsiteY14" fmla="*/ 6 h 50106"/>
                      <a:gd name="connsiteX15" fmla="*/ 34323 w 69553"/>
                      <a:gd name="connsiteY15" fmla="*/ 577 h 50106"/>
                      <a:gd name="connsiteX16" fmla="*/ 53945 w 69553"/>
                      <a:gd name="connsiteY16" fmla="*/ 3530 h 50106"/>
                      <a:gd name="connsiteX17" fmla="*/ 65756 w 69553"/>
                      <a:gd name="connsiteY17" fmla="*/ 11150 h 50106"/>
                      <a:gd name="connsiteX18" fmla="*/ 69280 w 69553"/>
                      <a:gd name="connsiteY18" fmla="*/ 25723 h 5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53" h="50106">
                        <a:moveTo>
                          <a:pt x="69280" y="25723"/>
                        </a:moveTo>
                        <a:cubicBezTo>
                          <a:pt x="68328" y="30485"/>
                          <a:pt x="65946" y="35153"/>
                          <a:pt x="61946" y="37820"/>
                        </a:cubicBezTo>
                        <a:cubicBezTo>
                          <a:pt x="60708" y="38677"/>
                          <a:pt x="59279" y="39344"/>
                          <a:pt x="57850" y="40010"/>
                        </a:cubicBezTo>
                        <a:cubicBezTo>
                          <a:pt x="56898" y="41153"/>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613"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8" name="任意多边形 357">
                    <a:extLst>
                      <a:ext uri="{FF2B5EF4-FFF2-40B4-BE49-F238E27FC236}">
                        <a16:creationId xmlns:a16="http://schemas.microsoft.com/office/drawing/2014/main" id="{230598C3-41DF-FF25-EDAB-44961753A3D4}"/>
                      </a:ext>
                    </a:extLst>
                  </p:cNvPr>
                  <p:cNvSpPr/>
                  <p:nvPr/>
                </p:nvSpPr>
                <p:spPr>
                  <a:xfrm>
                    <a:off x="7575484" y="3851618"/>
                    <a:ext cx="69562" cy="50107"/>
                  </a:xfrm>
                  <a:custGeom>
                    <a:avLst/>
                    <a:gdLst>
                      <a:gd name="connsiteX0" fmla="*/ 69280 w 69562"/>
                      <a:gd name="connsiteY0" fmla="*/ 25723 h 50107"/>
                      <a:gd name="connsiteX1" fmla="*/ 61946 w 69562"/>
                      <a:gd name="connsiteY1" fmla="*/ 37820 h 50107"/>
                      <a:gd name="connsiteX2" fmla="*/ 57850 w 69562"/>
                      <a:gd name="connsiteY2" fmla="*/ 40011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7 h 50107"/>
                      <a:gd name="connsiteX14" fmla="*/ 21179 w 69562"/>
                      <a:gd name="connsiteY14" fmla="*/ 6 h 50107"/>
                      <a:gd name="connsiteX15" fmla="*/ 34323 w 69562"/>
                      <a:gd name="connsiteY15" fmla="*/ 672 h 50107"/>
                      <a:gd name="connsiteX16" fmla="*/ 53945 w 69562"/>
                      <a:gd name="connsiteY16" fmla="*/ 3625 h 50107"/>
                      <a:gd name="connsiteX17" fmla="*/ 65756 w 69562"/>
                      <a:gd name="connsiteY17" fmla="*/ 11245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486"/>
                          <a:pt x="65946" y="35153"/>
                          <a:pt x="61946" y="37820"/>
                        </a:cubicBezTo>
                        <a:cubicBezTo>
                          <a:pt x="60708" y="38677"/>
                          <a:pt x="59279" y="39344"/>
                          <a:pt x="57850" y="40011"/>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8"/>
                          <a:pt x="-157" y="21246"/>
                          <a:pt x="129" y="18103"/>
                        </a:cubicBezTo>
                        <a:cubicBezTo>
                          <a:pt x="319" y="16103"/>
                          <a:pt x="891" y="14007"/>
                          <a:pt x="1748" y="12197"/>
                        </a:cubicBezTo>
                        <a:cubicBezTo>
                          <a:pt x="5558" y="4578"/>
                          <a:pt x="12892" y="-185"/>
                          <a:pt x="21179" y="6"/>
                        </a:cubicBezTo>
                        <a:cubicBezTo>
                          <a:pt x="25560" y="101"/>
                          <a:pt x="29942" y="291"/>
                          <a:pt x="34323" y="672"/>
                        </a:cubicBezTo>
                        <a:cubicBezTo>
                          <a:pt x="40896" y="1244"/>
                          <a:pt x="47468" y="2196"/>
                          <a:pt x="53945" y="3625"/>
                        </a:cubicBezTo>
                        <a:cubicBezTo>
                          <a:pt x="58612" y="4673"/>
                          <a:pt x="62898" y="7245"/>
                          <a:pt x="65756" y="11245"/>
                        </a:cubicBezTo>
                        <a:cubicBezTo>
                          <a:pt x="68709" y="15150"/>
                          <a:pt x="70233" y="20961"/>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9" name="任意多边形 358">
                    <a:extLst>
                      <a:ext uri="{FF2B5EF4-FFF2-40B4-BE49-F238E27FC236}">
                        <a16:creationId xmlns:a16="http://schemas.microsoft.com/office/drawing/2014/main" id="{A4BBC5F6-7D36-B56C-B2F4-1B1069F7DB67}"/>
                      </a:ext>
                    </a:extLst>
                  </p:cNvPr>
                  <p:cNvSpPr/>
                  <p:nvPr/>
                </p:nvSpPr>
                <p:spPr>
                  <a:xfrm>
                    <a:off x="7745879" y="3770844"/>
                    <a:ext cx="116759" cy="168986"/>
                  </a:xfrm>
                  <a:custGeom>
                    <a:avLst/>
                    <a:gdLst>
                      <a:gd name="connsiteX0" fmla="*/ 99577 w 116759"/>
                      <a:gd name="connsiteY0" fmla="*/ 3437 h 168986"/>
                      <a:gd name="connsiteX1" fmla="*/ 1184 w 116759"/>
                      <a:gd name="connsiteY1" fmla="*/ 153265 h 168986"/>
                      <a:gd name="connsiteX2" fmla="*/ 18995 w 116759"/>
                      <a:gd name="connsiteY2" fmla="*/ 163743 h 168986"/>
                      <a:gd name="connsiteX3" fmla="*/ 114150 w 116759"/>
                      <a:gd name="connsiteY3" fmla="*/ 18010 h 168986"/>
                      <a:gd name="connsiteX4" fmla="*/ 99577 w 116759"/>
                      <a:gd name="connsiteY4" fmla="*/ 3437 h 168986"/>
                      <a:gd name="connsiteX5" fmla="*/ 99577 w 116759"/>
                      <a:gd name="connsiteY5" fmla="*/ 3437 h 16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59" h="168986">
                        <a:moveTo>
                          <a:pt x="99577" y="3437"/>
                        </a:moveTo>
                        <a:cubicBezTo>
                          <a:pt x="60905" y="49347"/>
                          <a:pt x="27758" y="99544"/>
                          <a:pt x="1184" y="153265"/>
                        </a:cubicBezTo>
                        <a:cubicBezTo>
                          <a:pt x="-4722" y="165171"/>
                          <a:pt x="13090" y="175649"/>
                          <a:pt x="18995" y="163743"/>
                        </a:cubicBezTo>
                        <a:cubicBezTo>
                          <a:pt x="44808" y="111546"/>
                          <a:pt x="76717" y="62587"/>
                          <a:pt x="114150" y="18010"/>
                        </a:cubicBezTo>
                        <a:cubicBezTo>
                          <a:pt x="122723" y="8009"/>
                          <a:pt x="108149" y="-6755"/>
                          <a:pt x="99577" y="3437"/>
                        </a:cubicBezTo>
                        <a:lnTo>
                          <a:pt x="99577" y="3437"/>
                        </a:lnTo>
                        <a:close/>
                      </a:path>
                    </a:pathLst>
                  </a:custGeom>
                  <a:solidFill>
                    <a:srgbClr val="ED9885"/>
                  </a:solidFill>
                  <a:ln w="9525" cap="flat">
                    <a:noFill/>
                    <a:prstDash val="solid"/>
                    <a:miter/>
                  </a:ln>
                </p:spPr>
                <p:txBody>
                  <a:bodyPr rtlCol="0" anchor="ctr"/>
                  <a:lstStyle/>
                  <a:p>
                    <a:endParaRPr lang="zh-CN" altLang="en-US"/>
                  </a:p>
                </p:txBody>
              </p:sp>
              <p:sp>
                <p:nvSpPr>
                  <p:cNvPr id="70" name="任意多边形 359">
                    <a:extLst>
                      <a:ext uri="{FF2B5EF4-FFF2-40B4-BE49-F238E27FC236}">
                        <a16:creationId xmlns:a16="http://schemas.microsoft.com/office/drawing/2014/main" id="{0AB6CF30-CD28-18DB-7A2B-8CBE0E230822}"/>
                      </a:ext>
                    </a:extLst>
                  </p:cNvPr>
                  <p:cNvSpPr/>
                  <p:nvPr/>
                </p:nvSpPr>
                <p:spPr>
                  <a:xfrm>
                    <a:off x="7656407" y="3764171"/>
                    <a:ext cx="90348" cy="97979"/>
                  </a:xfrm>
                  <a:custGeom>
                    <a:avLst/>
                    <a:gdLst>
                      <a:gd name="connsiteX0" fmla="*/ 72749 w 90348"/>
                      <a:gd name="connsiteY0" fmla="*/ 2966 h 97979"/>
                      <a:gd name="connsiteX1" fmla="*/ 2931 w 90348"/>
                      <a:gd name="connsiteY1" fmla="*/ 80309 h 97979"/>
                      <a:gd name="connsiteX2" fmla="*/ 2931 w 90348"/>
                      <a:gd name="connsiteY2" fmla="*/ 94977 h 97979"/>
                      <a:gd name="connsiteX3" fmla="*/ 17599 w 90348"/>
                      <a:gd name="connsiteY3" fmla="*/ 94977 h 97979"/>
                      <a:gd name="connsiteX4" fmla="*/ 87417 w 90348"/>
                      <a:gd name="connsiteY4" fmla="*/ 17634 h 97979"/>
                      <a:gd name="connsiteX5" fmla="*/ 87417 w 90348"/>
                      <a:gd name="connsiteY5" fmla="*/ 2966 h 97979"/>
                      <a:gd name="connsiteX6" fmla="*/ 72749 w 90348"/>
                      <a:gd name="connsiteY6" fmla="*/ 2966 h 97979"/>
                      <a:gd name="connsiteX7" fmla="*/ 72749 w 90348"/>
                      <a:gd name="connsiteY7" fmla="*/ 2966 h 9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48" h="97979">
                        <a:moveTo>
                          <a:pt x="72749" y="2966"/>
                        </a:moveTo>
                        <a:cubicBezTo>
                          <a:pt x="49508" y="28778"/>
                          <a:pt x="26172" y="54591"/>
                          <a:pt x="2931" y="80309"/>
                        </a:cubicBezTo>
                        <a:cubicBezTo>
                          <a:pt x="-784" y="84500"/>
                          <a:pt x="-1165" y="90881"/>
                          <a:pt x="2931" y="94977"/>
                        </a:cubicBezTo>
                        <a:cubicBezTo>
                          <a:pt x="6741" y="98787"/>
                          <a:pt x="13789" y="99168"/>
                          <a:pt x="17599" y="94977"/>
                        </a:cubicBezTo>
                        <a:cubicBezTo>
                          <a:pt x="40840" y="69164"/>
                          <a:pt x="64176" y="43352"/>
                          <a:pt x="87417" y="17634"/>
                        </a:cubicBezTo>
                        <a:cubicBezTo>
                          <a:pt x="91132" y="13443"/>
                          <a:pt x="91513" y="7061"/>
                          <a:pt x="87417" y="2966"/>
                        </a:cubicBezTo>
                        <a:cubicBezTo>
                          <a:pt x="83512" y="-844"/>
                          <a:pt x="76464" y="-1130"/>
                          <a:pt x="72749" y="2966"/>
                        </a:cubicBezTo>
                        <a:lnTo>
                          <a:pt x="72749" y="2966"/>
                        </a:lnTo>
                        <a:close/>
                      </a:path>
                    </a:pathLst>
                  </a:custGeom>
                  <a:solidFill>
                    <a:srgbClr val="ED9885"/>
                  </a:solidFill>
                  <a:ln w="9525" cap="flat">
                    <a:noFill/>
                    <a:prstDash val="solid"/>
                    <a:miter/>
                  </a:ln>
                </p:spPr>
                <p:txBody>
                  <a:bodyPr rtlCol="0" anchor="ctr"/>
                  <a:lstStyle/>
                  <a:p>
                    <a:endParaRPr lang="zh-CN" altLang="en-US"/>
                  </a:p>
                </p:txBody>
              </p:sp>
            </p:grpSp>
          </p:grpSp>
        </p:grpSp>
      </p:grpSp>
    </p:spTree>
    <p:extLst>
      <p:ext uri="{BB962C8B-B14F-4D97-AF65-F5344CB8AC3E}">
        <p14:creationId xmlns:p14="http://schemas.microsoft.com/office/powerpoint/2010/main" val="398113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lang="en-US" altLang="zh-CN" sz="2000" b="1" dirty="0">
                <a:solidFill>
                  <a:prstClr val="black"/>
                </a:solidFill>
                <a:latin typeface="微软雅黑" panose="020B0503020204020204" pitchFamily="34" charset="-122"/>
                <a:ea typeface="微软雅黑" panose="020B0503020204020204" pitchFamily="34" charset="-122"/>
              </a:rPr>
              <a:t> Design Point</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147" name="组合 146">
            <a:extLst>
              <a:ext uri="{FF2B5EF4-FFF2-40B4-BE49-F238E27FC236}">
                <a16:creationId xmlns:a16="http://schemas.microsoft.com/office/drawing/2014/main" id="{3E9DAAE3-25B0-B92E-FF4C-FA9445AC7CB7}"/>
              </a:ext>
            </a:extLst>
          </p:cNvPr>
          <p:cNvGrpSpPr/>
          <p:nvPr/>
        </p:nvGrpSpPr>
        <p:grpSpPr>
          <a:xfrm>
            <a:off x="3990545" y="1971316"/>
            <a:ext cx="4210910" cy="4210910"/>
            <a:chOff x="3358458" y="970497"/>
            <a:chExt cx="5412308" cy="5412308"/>
          </a:xfrm>
        </p:grpSpPr>
        <p:sp>
          <p:nvSpPr>
            <p:cNvPr id="28" name="圆: 空心 27">
              <a:extLst>
                <a:ext uri="{FF2B5EF4-FFF2-40B4-BE49-F238E27FC236}">
                  <a16:creationId xmlns:a16="http://schemas.microsoft.com/office/drawing/2014/main" id="{FB086A03-DE80-45AB-834B-000E47C28C74}"/>
                </a:ext>
              </a:extLst>
            </p:cNvPr>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圆: 空心 28">
              <a:extLst>
                <a:ext uri="{FF2B5EF4-FFF2-40B4-BE49-F238E27FC236}">
                  <a16:creationId xmlns:a16="http://schemas.microsoft.com/office/drawing/2014/main" id="{345B569E-E717-4F6A-9BAE-EF0FAE3A92AE}"/>
                </a:ext>
              </a:extLst>
            </p:cNvPr>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6" name="椭圆 25">
              <a:extLst>
                <a:ext uri="{FF2B5EF4-FFF2-40B4-BE49-F238E27FC236}">
                  <a16:creationId xmlns:a16="http://schemas.microsoft.com/office/drawing/2014/main" id="{12CE4D60-F222-4B60-800D-B1BCD8DE9449}"/>
                </a:ext>
              </a:extLst>
            </p:cNvPr>
            <p:cNvSpPr/>
            <p:nvPr/>
          </p:nvSpPr>
          <p:spPr>
            <a:xfrm>
              <a:off x="416225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8</a:t>
              </a:r>
            </a:p>
          </p:txBody>
        </p:sp>
        <p:sp>
          <p:nvSpPr>
            <p:cNvPr id="22" name="椭圆 21">
              <a:extLst>
                <a:ext uri="{FF2B5EF4-FFF2-40B4-BE49-F238E27FC236}">
                  <a16:creationId xmlns:a16="http://schemas.microsoft.com/office/drawing/2014/main" id="{7050FA96-DAAA-4252-A591-DBBB8435086C}"/>
                </a:ext>
              </a:extLst>
            </p:cNvPr>
            <p:cNvSpPr/>
            <p:nvPr/>
          </p:nvSpPr>
          <p:spPr>
            <a:xfrm>
              <a:off x="416225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p>
          </p:txBody>
        </p:sp>
        <p:sp>
          <p:nvSpPr>
            <p:cNvPr id="18" name="椭圆 17">
              <a:extLst>
                <a:ext uri="{FF2B5EF4-FFF2-40B4-BE49-F238E27FC236}">
                  <a16:creationId xmlns:a16="http://schemas.microsoft.com/office/drawing/2014/main" id="{32D7FC46-DA65-47E9-8E20-DA14F93C0182}"/>
                </a:ext>
              </a:extLst>
            </p:cNvPr>
            <p:cNvSpPr/>
            <p:nvPr/>
          </p:nvSpPr>
          <p:spPr>
            <a:xfrm>
              <a:off x="729467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p>
          </p:txBody>
        </p:sp>
        <p:sp>
          <p:nvSpPr>
            <p:cNvPr id="16" name="椭圆 15">
              <a:extLst>
                <a:ext uri="{FF2B5EF4-FFF2-40B4-BE49-F238E27FC236}">
                  <a16:creationId xmlns:a16="http://schemas.microsoft.com/office/drawing/2014/main" id="{DBF7F814-0FED-4FBE-A46A-6F96B7628AA1}"/>
                </a:ext>
              </a:extLst>
            </p:cNvPr>
            <p:cNvSpPr/>
            <p:nvPr/>
          </p:nvSpPr>
          <p:spPr>
            <a:xfrm>
              <a:off x="729467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p>
          </p:txBody>
        </p:sp>
        <p:sp>
          <p:nvSpPr>
            <p:cNvPr id="143" name="椭圆 142">
              <a:extLst>
                <a:ext uri="{FF2B5EF4-FFF2-40B4-BE49-F238E27FC236}">
                  <a16:creationId xmlns:a16="http://schemas.microsoft.com/office/drawing/2014/main" id="{D5F6824C-0B7A-41EE-FC33-CE1079A20DED}"/>
                </a:ext>
              </a:extLst>
            </p:cNvPr>
            <p:cNvSpPr/>
            <p:nvPr/>
          </p:nvSpPr>
          <p:spPr>
            <a:xfrm>
              <a:off x="5728467" y="97049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p>
          </p:txBody>
        </p:sp>
        <p:sp>
          <p:nvSpPr>
            <p:cNvPr id="144" name="椭圆 143">
              <a:extLst>
                <a:ext uri="{FF2B5EF4-FFF2-40B4-BE49-F238E27FC236}">
                  <a16:creationId xmlns:a16="http://schemas.microsoft.com/office/drawing/2014/main" id="{F1B17BFA-1085-516D-8545-4F7BF56B0B5E}"/>
                </a:ext>
              </a:extLst>
            </p:cNvPr>
            <p:cNvSpPr/>
            <p:nvPr/>
          </p:nvSpPr>
          <p:spPr>
            <a:xfrm>
              <a:off x="5728467" y="565260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p>
          </p:txBody>
        </p:sp>
        <p:sp>
          <p:nvSpPr>
            <p:cNvPr id="145" name="椭圆 144">
              <a:extLst>
                <a:ext uri="{FF2B5EF4-FFF2-40B4-BE49-F238E27FC236}">
                  <a16:creationId xmlns:a16="http://schemas.microsoft.com/office/drawing/2014/main" id="{9F070458-0C04-945D-2337-B664D43C8CFB}"/>
                </a:ext>
              </a:extLst>
            </p:cNvPr>
            <p:cNvSpPr/>
            <p:nvPr/>
          </p:nvSpPr>
          <p:spPr>
            <a:xfrm>
              <a:off x="3358458"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7</a:t>
              </a:r>
            </a:p>
          </p:txBody>
        </p:sp>
        <p:sp>
          <p:nvSpPr>
            <p:cNvPr id="146" name="椭圆 145">
              <a:extLst>
                <a:ext uri="{FF2B5EF4-FFF2-40B4-BE49-F238E27FC236}">
                  <a16:creationId xmlns:a16="http://schemas.microsoft.com/office/drawing/2014/main" id="{804C383A-B9BF-E6FD-9F75-14B8AE63503C}"/>
                </a:ext>
              </a:extLst>
            </p:cNvPr>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p>
          </p:txBody>
        </p:sp>
      </p:grpSp>
      <p:sp>
        <p:nvSpPr>
          <p:cNvPr id="5" name="文本框 4">
            <a:extLst>
              <a:ext uri="{FF2B5EF4-FFF2-40B4-BE49-F238E27FC236}">
                <a16:creationId xmlns:a16="http://schemas.microsoft.com/office/drawing/2014/main" id="{9FF05195-7B51-12B6-59FB-D4E299B5F7E1}"/>
              </a:ext>
            </a:extLst>
          </p:cNvPr>
          <p:cNvSpPr txBox="1"/>
          <p:nvPr/>
        </p:nvSpPr>
        <p:spPr>
          <a:xfrm>
            <a:off x="5084492" y="1601984"/>
            <a:ext cx="2023014" cy="369332"/>
          </a:xfrm>
          <a:prstGeom prst="rect">
            <a:avLst/>
          </a:prstGeom>
          <a:noFill/>
        </p:spPr>
        <p:txBody>
          <a:bodyPr wrap="square" rtlCol="0">
            <a:spAutoFit/>
          </a:bodyPr>
          <a:lstStyle/>
          <a:p>
            <a:pPr algn="ctr"/>
            <a:r>
              <a:rPr lang="en-US" altLang="zh-CN" b="1" dirty="0"/>
              <a:t>Simple Design</a:t>
            </a:r>
            <a:endParaRPr lang="zh-CN" altLang="en-US" b="1" dirty="0"/>
          </a:p>
        </p:txBody>
      </p:sp>
      <p:sp>
        <p:nvSpPr>
          <p:cNvPr id="7" name="文本框 6">
            <a:extLst>
              <a:ext uri="{FF2B5EF4-FFF2-40B4-BE49-F238E27FC236}">
                <a16:creationId xmlns:a16="http://schemas.microsoft.com/office/drawing/2014/main" id="{1201CC82-AA9A-B09B-0C49-661492BCDEAB}"/>
              </a:ext>
            </a:extLst>
          </p:cNvPr>
          <p:cNvSpPr txBox="1"/>
          <p:nvPr/>
        </p:nvSpPr>
        <p:spPr>
          <a:xfrm>
            <a:off x="7621137" y="2490161"/>
            <a:ext cx="2349713" cy="369332"/>
          </a:xfrm>
          <a:prstGeom prst="rect">
            <a:avLst/>
          </a:prstGeom>
          <a:noFill/>
        </p:spPr>
        <p:txBody>
          <a:bodyPr wrap="square" rtlCol="0">
            <a:spAutoFit/>
          </a:bodyPr>
          <a:lstStyle/>
          <a:p>
            <a:r>
              <a:rPr lang="en-US" altLang="zh-CN" b="1" dirty="0"/>
              <a:t>Sound Feedback</a:t>
            </a:r>
            <a:endParaRPr lang="zh-CN" altLang="en-US" b="1" dirty="0"/>
          </a:p>
        </p:txBody>
      </p:sp>
      <p:sp>
        <p:nvSpPr>
          <p:cNvPr id="9" name="文本框 8">
            <a:extLst>
              <a:ext uri="{FF2B5EF4-FFF2-40B4-BE49-F238E27FC236}">
                <a16:creationId xmlns:a16="http://schemas.microsoft.com/office/drawing/2014/main" id="{463EC08E-8B4D-18E3-070B-8F6F32743EA9}"/>
              </a:ext>
            </a:extLst>
          </p:cNvPr>
          <p:cNvSpPr txBox="1"/>
          <p:nvPr/>
        </p:nvSpPr>
        <p:spPr>
          <a:xfrm>
            <a:off x="8201454" y="3892104"/>
            <a:ext cx="3099487" cy="369332"/>
          </a:xfrm>
          <a:prstGeom prst="rect">
            <a:avLst/>
          </a:prstGeom>
          <a:noFill/>
        </p:spPr>
        <p:txBody>
          <a:bodyPr wrap="square" rtlCol="0">
            <a:spAutoFit/>
          </a:bodyPr>
          <a:lstStyle/>
          <a:p>
            <a:r>
              <a:rPr lang="en-US" altLang="zh-CN" b="1" dirty="0"/>
              <a:t>Bright Colors</a:t>
            </a:r>
          </a:p>
        </p:txBody>
      </p:sp>
      <p:sp>
        <p:nvSpPr>
          <p:cNvPr id="15" name="文本框 14">
            <a:extLst>
              <a:ext uri="{FF2B5EF4-FFF2-40B4-BE49-F238E27FC236}">
                <a16:creationId xmlns:a16="http://schemas.microsoft.com/office/drawing/2014/main" id="{3F9E7D5A-F74F-40EB-ACB3-37E094D214AB}"/>
              </a:ext>
            </a:extLst>
          </p:cNvPr>
          <p:cNvSpPr txBox="1"/>
          <p:nvPr/>
        </p:nvSpPr>
        <p:spPr>
          <a:xfrm>
            <a:off x="7621137" y="5217487"/>
            <a:ext cx="2349713" cy="369332"/>
          </a:xfrm>
          <a:prstGeom prst="rect">
            <a:avLst/>
          </a:prstGeom>
          <a:noFill/>
        </p:spPr>
        <p:txBody>
          <a:bodyPr wrap="square" rtlCol="0">
            <a:spAutoFit/>
          </a:bodyPr>
          <a:lstStyle/>
          <a:p>
            <a:r>
              <a:rPr lang="en-US" altLang="zh-CN" b="1" dirty="0"/>
              <a:t>Safe Design</a:t>
            </a:r>
            <a:endParaRPr lang="zh-CN" altLang="en-US" b="1" dirty="0"/>
          </a:p>
        </p:txBody>
      </p:sp>
      <p:sp>
        <p:nvSpPr>
          <p:cNvPr id="17" name="文本框 16">
            <a:extLst>
              <a:ext uri="{FF2B5EF4-FFF2-40B4-BE49-F238E27FC236}">
                <a16:creationId xmlns:a16="http://schemas.microsoft.com/office/drawing/2014/main" id="{01D9D426-4094-4F9B-A871-ABFEB24BFBCD}"/>
              </a:ext>
            </a:extLst>
          </p:cNvPr>
          <p:cNvSpPr txBox="1"/>
          <p:nvPr/>
        </p:nvSpPr>
        <p:spPr>
          <a:xfrm>
            <a:off x="4711428" y="6164898"/>
            <a:ext cx="2769142" cy="369332"/>
          </a:xfrm>
          <a:prstGeom prst="rect">
            <a:avLst/>
          </a:prstGeom>
          <a:noFill/>
        </p:spPr>
        <p:txBody>
          <a:bodyPr wrap="square" rtlCol="0">
            <a:spAutoFit/>
          </a:bodyPr>
          <a:lstStyle/>
          <a:p>
            <a:pPr algn="ctr"/>
            <a:r>
              <a:rPr lang="en-US" altLang="zh-CN" b="1" dirty="0"/>
              <a:t>Interactive Elements</a:t>
            </a:r>
            <a:endParaRPr lang="zh-CN" altLang="en-US" b="1" dirty="0"/>
          </a:p>
        </p:txBody>
      </p:sp>
      <p:sp>
        <p:nvSpPr>
          <p:cNvPr id="19" name="文本框 18">
            <a:extLst>
              <a:ext uri="{FF2B5EF4-FFF2-40B4-BE49-F238E27FC236}">
                <a16:creationId xmlns:a16="http://schemas.microsoft.com/office/drawing/2014/main" id="{D532665F-2786-6D1E-0711-677B66E71E51}"/>
              </a:ext>
            </a:extLst>
          </p:cNvPr>
          <p:cNvSpPr txBox="1"/>
          <p:nvPr/>
        </p:nvSpPr>
        <p:spPr>
          <a:xfrm>
            <a:off x="1529198" y="5217487"/>
            <a:ext cx="3099485" cy="369332"/>
          </a:xfrm>
          <a:prstGeom prst="rect">
            <a:avLst/>
          </a:prstGeom>
          <a:noFill/>
        </p:spPr>
        <p:txBody>
          <a:bodyPr wrap="square" rtlCol="0">
            <a:spAutoFit/>
          </a:bodyPr>
          <a:lstStyle/>
          <a:p>
            <a:pPr algn="r"/>
            <a:r>
              <a:rPr lang="en-US" altLang="zh-CN" b="1" dirty="0"/>
              <a:t>Educational Content</a:t>
            </a:r>
            <a:endParaRPr lang="zh-CN" altLang="en-US" b="1" dirty="0"/>
          </a:p>
        </p:txBody>
      </p:sp>
      <p:sp>
        <p:nvSpPr>
          <p:cNvPr id="20" name="文本框 19">
            <a:extLst>
              <a:ext uri="{FF2B5EF4-FFF2-40B4-BE49-F238E27FC236}">
                <a16:creationId xmlns:a16="http://schemas.microsoft.com/office/drawing/2014/main" id="{A7EB1C36-0B86-081A-132D-502EED32FB57}"/>
              </a:ext>
            </a:extLst>
          </p:cNvPr>
          <p:cNvSpPr txBox="1"/>
          <p:nvPr/>
        </p:nvSpPr>
        <p:spPr>
          <a:xfrm>
            <a:off x="891059" y="3892104"/>
            <a:ext cx="3099485" cy="369332"/>
          </a:xfrm>
          <a:prstGeom prst="rect">
            <a:avLst/>
          </a:prstGeom>
          <a:noFill/>
        </p:spPr>
        <p:txBody>
          <a:bodyPr wrap="square" rtlCol="0">
            <a:spAutoFit/>
          </a:bodyPr>
          <a:lstStyle/>
          <a:p>
            <a:pPr algn="r"/>
            <a:r>
              <a:rPr lang="en-US" altLang="zh-CN" b="1" dirty="0"/>
              <a:t>Guided Learning</a:t>
            </a:r>
            <a:endParaRPr lang="zh-CN" altLang="en-US" b="1" dirty="0"/>
          </a:p>
        </p:txBody>
      </p:sp>
      <p:sp>
        <p:nvSpPr>
          <p:cNvPr id="21" name="文本框 20">
            <a:extLst>
              <a:ext uri="{FF2B5EF4-FFF2-40B4-BE49-F238E27FC236}">
                <a16:creationId xmlns:a16="http://schemas.microsoft.com/office/drawing/2014/main" id="{14BC9322-5BA4-5B43-12EA-D41F6FF36AFA}"/>
              </a:ext>
            </a:extLst>
          </p:cNvPr>
          <p:cNvSpPr txBox="1"/>
          <p:nvPr/>
        </p:nvSpPr>
        <p:spPr>
          <a:xfrm>
            <a:off x="1529198" y="2496795"/>
            <a:ext cx="3099485" cy="369332"/>
          </a:xfrm>
          <a:prstGeom prst="rect">
            <a:avLst/>
          </a:prstGeom>
          <a:noFill/>
        </p:spPr>
        <p:txBody>
          <a:bodyPr wrap="square" rtlCol="0">
            <a:spAutoFit/>
          </a:bodyPr>
          <a:lstStyle/>
          <a:p>
            <a:pPr algn="r"/>
            <a:r>
              <a:rPr lang="en-US" altLang="zh-CN" b="1" dirty="0"/>
              <a:t>Customizability</a:t>
            </a:r>
            <a:endParaRPr lang="zh-CN" altLang="en-US" b="1" dirty="0"/>
          </a:p>
        </p:txBody>
      </p:sp>
      <p:sp>
        <p:nvSpPr>
          <p:cNvPr id="25" name="文本框 24">
            <a:extLst>
              <a:ext uri="{FF2B5EF4-FFF2-40B4-BE49-F238E27FC236}">
                <a16:creationId xmlns:a16="http://schemas.microsoft.com/office/drawing/2014/main" id="{E520AD19-40E0-3C89-3F79-19765EBB97FA}"/>
              </a:ext>
            </a:extLst>
          </p:cNvPr>
          <p:cNvSpPr txBox="1"/>
          <p:nvPr/>
        </p:nvSpPr>
        <p:spPr>
          <a:xfrm>
            <a:off x="8846194" y="4313043"/>
            <a:ext cx="2152947" cy="369332"/>
          </a:xfrm>
          <a:prstGeom prst="rect">
            <a:avLst/>
          </a:prstGeom>
          <a:noFill/>
        </p:spPr>
        <p:txBody>
          <a:bodyPr wrap="square">
            <a:spAutoFit/>
          </a:bodyPr>
          <a:lstStyle/>
          <a:p>
            <a:r>
              <a:rPr lang="en-US" altLang="zh-CN" b="1" dirty="0"/>
              <a:t>Attract Attention</a:t>
            </a:r>
            <a:endParaRPr lang="zh-CN" altLang="en-US" b="1" dirty="0"/>
          </a:p>
        </p:txBody>
      </p:sp>
      <p:sp>
        <p:nvSpPr>
          <p:cNvPr id="27" name="箭头: 右 26">
            <a:extLst>
              <a:ext uri="{FF2B5EF4-FFF2-40B4-BE49-F238E27FC236}">
                <a16:creationId xmlns:a16="http://schemas.microsoft.com/office/drawing/2014/main" id="{804011EC-7C35-B4C6-2950-A631969767F5}"/>
              </a:ext>
            </a:extLst>
          </p:cNvPr>
          <p:cNvSpPr/>
          <p:nvPr/>
        </p:nvSpPr>
        <p:spPr>
          <a:xfrm>
            <a:off x="8287016" y="4395569"/>
            <a:ext cx="522478" cy="204281"/>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F50DA6A-770D-F7DF-EC11-E28E07B6C586}"/>
              </a:ext>
            </a:extLst>
          </p:cNvPr>
          <p:cNvSpPr txBox="1"/>
          <p:nvPr/>
        </p:nvSpPr>
        <p:spPr>
          <a:xfrm>
            <a:off x="5033924" y="3756463"/>
            <a:ext cx="2124149" cy="646331"/>
          </a:xfrm>
          <a:prstGeom prst="rect">
            <a:avLst/>
          </a:prstGeom>
          <a:noFill/>
        </p:spPr>
        <p:txBody>
          <a:bodyPr wrap="square" rtlCol="0">
            <a:spAutoFit/>
          </a:bodyPr>
          <a:lstStyle/>
          <a:p>
            <a:pPr algn="ctr"/>
            <a:r>
              <a:rPr lang="en-US" altLang="zh-CN" b="1" dirty="0">
                <a:solidFill>
                  <a:srgbClr val="002060"/>
                </a:solidFill>
              </a:rPr>
              <a:t>Key Points of HCI Design for kids</a:t>
            </a:r>
          </a:p>
        </p:txBody>
      </p:sp>
    </p:spTree>
    <p:extLst>
      <p:ext uri="{BB962C8B-B14F-4D97-AF65-F5344CB8AC3E}">
        <p14:creationId xmlns:p14="http://schemas.microsoft.com/office/powerpoint/2010/main" val="3395628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Project Goals</a:t>
            </a:r>
          </a:p>
        </p:txBody>
      </p:sp>
    </p:spTree>
    <p:extLst>
      <p:ext uri="{BB962C8B-B14F-4D97-AF65-F5344CB8AC3E}">
        <p14:creationId xmlns:p14="http://schemas.microsoft.com/office/powerpoint/2010/main" val="371259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文本框 1">
            <a:extLst>
              <a:ext uri="{FF2B5EF4-FFF2-40B4-BE49-F238E27FC236}">
                <a16:creationId xmlns:a16="http://schemas.microsoft.com/office/drawing/2014/main" id="{C0908661-4C41-749C-6F0E-2813E390749F}"/>
              </a:ext>
            </a:extLst>
          </p:cNvPr>
          <p:cNvSpPr txBox="1"/>
          <p:nvPr/>
        </p:nvSpPr>
        <p:spPr>
          <a:xfrm>
            <a:off x="3602831" y="4519656"/>
            <a:ext cx="4986337" cy="769441"/>
          </a:xfrm>
          <a:prstGeom prst="rect">
            <a:avLst/>
          </a:prstGeom>
          <a:noFill/>
        </p:spPr>
        <p:txBody>
          <a:bodyPr wrap="square">
            <a:spAutoFit/>
          </a:bodyPr>
          <a:lstStyle/>
          <a:p>
            <a:pPr algn="ctr"/>
            <a:r>
              <a:rPr lang="en-US" altLang="zh-CN" sz="4400" b="1" dirty="0">
                <a:solidFill>
                  <a:srgbClr val="D04848"/>
                </a:solidFill>
                <a:latin typeface="微软雅黑" panose="020B0503020204020204" pitchFamily="34" charset="-122"/>
                <a:ea typeface="微软雅黑" panose="020B0503020204020204" pitchFamily="34" charset="-122"/>
              </a:rPr>
              <a:t>Story</a:t>
            </a:r>
            <a:r>
              <a:rPr lang="en-US" altLang="zh-CN" sz="4400" b="1" dirty="0">
                <a:solidFill>
                  <a:srgbClr val="F3B95F"/>
                </a:solidFill>
                <a:latin typeface="微软雅黑" panose="020B0503020204020204" pitchFamily="34" charset="-122"/>
                <a:ea typeface="微软雅黑" panose="020B0503020204020204" pitchFamily="34" charset="-122"/>
              </a:rPr>
              <a:t>Lingo</a:t>
            </a:r>
            <a:r>
              <a:rPr lang="en-US" altLang="zh-CN" sz="4400" b="1" dirty="0">
                <a:solidFill>
                  <a:srgbClr val="6895D2"/>
                </a:solidFill>
                <a:latin typeface="微软雅黑" panose="020B0503020204020204" pitchFamily="34" charset="-122"/>
                <a:ea typeface="微软雅黑" panose="020B0503020204020204" pitchFamily="34" charset="-122"/>
              </a:rPr>
              <a:t>Kids</a:t>
            </a:r>
            <a:endParaRPr lang="zh-CN" altLang="en-US" sz="4400" dirty="0">
              <a:solidFill>
                <a:srgbClr val="6895D2"/>
              </a:solidFill>
            </a:endParaRPr>
          </a:p>
        </p:txBody>
      </p:sp>
      <p:sp>
        <p:nvSpPr>
          <p:cNvPr id="5" name="任意多边形: 形状 4">
            <a:extLst>
              <a:ext uri="{FF2B5EF4-FFF2-40B4-BE49-F238E27FC236}">
                <a16:creationId xmlns:a16="http://schemas.microsoft.com/office/drawing/2014/main" id="{80A793CA-C2A1-3956-D247-6D46489A06D9}"/>
              </a:ext>
            </a:extLst>
          </p:cNvPr>
          <p:cNvSpPr/>
          <p:nvPr/>
        </p:nvSpPr>
        <p:spPr>
          <a:xfrm>
            <a:off x="4424422" y="3790952"/>
            <a:ext cx="574327" cy="609685"/>
          </a:xfrm>
          <a:custGeom>
            <a:avLst/>
            <a:gdLst>
              <a:gd name="T0" fmla="*/ 5461 w 6007"/>
              <a:gd name="T1" fmla="*/ 1224 h 6387"/>
              <a:gd name="T2" fmla="*/ 5461 w 6007"/>
              <a:gd name="T3" fmla="*/ 853 h 6387"/>
              <a:gd name="T4" fmla="*/ 5124 w 6007"/>
              <a:gd name="T5" fmla="*/ 195 h 6387"/>
              <a:gd name="T6" fmla="*/ 4409 w 6007"/>
              <a:gd name="T7" fmla="*/ 79 h 6387"/>
              <a:gd name="T8" fmla="*/ 202 w 6007"/>
              <a:gd name="T9" fmla="*/ 1208 h 6387"/>
              <a:gd name="T10" fmla="*/ 184 w 6007"/>
              <a:gd name="T11" fmla="*/ 1217 h 6387"/>
              <a:gd name="T12" fmla="*/ 143 w 6007"/>
              <a:gd name="T13" fmla="*/ 1237 h 6387"/>
              <a:gd name="T14" fmla="*/ 96 w 6007"/>
              <a:gd name="T15" fmla="*/ 1268 h 6387"/>
              <a:gd name="T16" fmla="*/ 66 w 6007"/>
              <a:gd name="T17" fmla="*/ 1299 h 6387"/>
              <a:gd name="T18" fmla="*/ 35 w 6007"/>
              <a:gd name="T19" fmla="*/ 1346 h 6387"/>
              <a:gd name="T20" fmla="*/ 17 w 6007"/>
              <a:gd name="T21" fmla="*/ 1386 h 6387"/>
              <a:gd name="T22" fmla="*/ 6 w 6007"/>
              <a:gd name="T23" fmla="*/ 1444 h 6387"/>
              <a:gd name="T24" fmla="*/ 0 w 6007"/>
              <a:gd name="T25" fmla="*/ 1472 h 6387"/>
              <a:gd name="T26" fmla="*/ 0 w 6007"/>
              <a:gd name="T27" fmla="*/ 6114 h 6387"/>
              <a:gd name="T28" fmla="*/ 273 w 6007"/>
              <a:gd name="T29" fmla="*/ 6387 h 6387"/>
              <a:gd name="T30" fmla="*/ 5282 w 6007"/>
              <a:gd name="T31" fmla="*/ 6387 h 6387"/>
              <a:gd name="T32" fmla="*/ 6007 w 6007"/>
              <a:gd name="T33" fmla="*/ 5661 h 6387"/>
              <a:gd name="T34" fmla="*/ 6007 w 6007"/>
              <a:gd name="T35" fmla="*/ 1925 h 6387"/>
              <a:gd name="T36" fmla="*/ 5461 w 6007"/>
              <a:gd name="T37" fmla="*/ 1224 h 6387"/>
              <a:gd name="T38" fmla="*/ 4493 w 6007"/>
              <a:gd name="T39" fmla="*/ 3703 h 6387"/>
              <a:gd name="T40" fmla="*/ 3946 w 6007"/>
              <a:gd name="T41" fmla="*/ 4236 h 6387"/>
              <a:gd name="T42" fmla="*/ 4075 w 6007"/>
              <a:gd name="T43" fmla="*/ 4988 h 6387"/>
              <a:gd name="T44" fmla="*/ 3967 w 6007"/>
              <a:gd name="T45" fmla="*/ 5255 h 6387"/>
              <a:gd name="T46" fmla="*/ 3806 w 6007"/>
              <a:gd name="T47" fmla="*/ 5307 h 6387"/>
              <a:gd name="T48" fmla="*/ 3679 w 6007"/>
              <a:gd name="T49" fmla="*/ 5276 h 6387"/>
              <a:gd name="T50" fmla="*/ 3004 w 6007"/>
              <a:gd name="T51" fmla="*/ 4921 h 6387"/>
              <a:gd name="T52" fmla="*/ 2328 w 6007"/>
              <a:gd name="T53" fmla="*/ 5276 h 6387"/>
              <a:gd name="T54" fmla="*/ 2041 w 6007"/>
              <a:gd name="T55" fmla="*/ 5255 h 6387"/>
              <a:gd name="T56" fmla="*/ 1932 w 6007"/>
              <a:gd name="T57" fmla="*/ 4988 h 6387"/>
              <a:gd name="T58" fmla="*/ 2061 w 6007"/>
              <a:gd name="T59" fmla="*/ 4236 h 6387"/>
              <a:gd name="T60" fmla="*/ 1515 w 6007"/>
              <a:gd name="T61" fmla="*/ 3703 h 6387"/>
              <a:gd name="T62" fmla="*/ 1445 w 6007"/>
              <a:gd name="T63" fmla="*/ 3424 h 6387"/>
              <a:gd name="T64" fmla="*/ 1666 w 6007"/>
              <a:gd name="T65" fmla="*/ 3238 h 6387"/>
              <a:gd name="T66" fmla="*/ 2421 w 6007"/>
              <a:gd name="T67" fmla="*/ 3128 h 6387"/>
              <a:gd name="T68" fmla="*/ 2759 w 6007"/>
              <a:gd name="T69" fmla="*/ 2443 h 6387"/>
              <a:gd name="T70" fmla="*/ 3249 w 6007"/>
              <a:gd name="T71" fmla="*/ 2443 h 6387"/>
              <a:gd name="T72" fmla="*/ 3586 w 6007"/>
              <a:gd name="T73" fmla="*/ 3128 h 6387"/>
              <a:gd name="T74" fmla="*/ 4341 w 6007"/>
              <a:gd name="T75" fmla="*/ 3238 h 6387"/>
              <a:gd name="T76" fmla="*/ 4562 w 6007"/>
              <a:gd name="T77" fmla="*/ 3424 h 6387"/>
              <a:gd name="T78" fmla="*/ 4493 w 6007"/>
              <a:gd name="T79" fmla="*/ 3703 h 6387"/>
              <a:gd name="T80" fmla="*/ 4915 w 6007"/>
              <a:gd name="T81" fmla="*/ 1199 h 6387"/>
              <a:gd name="T82" fmla="*/ 2343 w 6007"/>
              <a:gd name="T83" fmla="*/ 1199 h 6387"/>
              <a:gd name="T84" fmla="*/ 4566 w 6007"/>
              <a:gd name="T85" fmla="*/ 602 h 6387"/>
              <a:gd name="T86" fmla="*/ 4805 w 6007"/>
              <a:gd name="T87" fmla="*/ 638 h 6387"/>
              <a:gd name="T88" fmla="*/ 4915 w 6007"/>
              <a:gd name="T89" fmla="*/ 853 h 6387"/>
              <a:gd name="T90" fmla="*/ 4915 w 6007"/>
              <a:gd name="T91" fmla="*/ 11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7" h="6387">
                <a:moveTo>
                  <a:pt x="5461" y="1224"/>
                </a:moveTo>
                <a:lnTo>
                  <a:pt x="5461" y="853"/>
                </a:lnTo>
                <a:cubicBezTo>
                  <a:pt x="5461" y="590"/>
                  <a:pt x="5338" y="350"/>
                  <a:pt x="5124" y="195"/>
                </a:cubicBezTo>
                <a:cubicBezTo>
                  <a:pt x="4910" y="41"/>
                  <a:pt x="4644" y="0"/>
                  <a:pt x="4409" y="79"/>
                </a:cubicBezTo>
                <a:lnTo>
                  <a:pt x="202" y="1208"/>
                </a:lnTo>
                <a:cubicBezTo>
                  <a:pt x="195" y="1210"/>
                  <a:pt x="191" y="1215"/>
                  <a:pt x="184" y="1217"/>
                </a:cubicBezTo>
                <a:cubicBezTo>
                  <a:pt x="169" y="1222"/>
                  <a:pt x="156" y="1229"/>
                  <a:pt x="143" y="1237"/>
                </a:cubicBezTo>
                <a:cubicBezTo>
                  <a:pt x="126" y="1246"/>
                  <a:pt x="111" y="1256"/>
                  <a:pt x="96" y="1268"/>
                </a:cubicBezTo>
                <a:cubicBezTo>
                  <a:pt x="85" y="1277"/>
                  <a:pt x="76" y="1288"/>
                  <a:pt x="66" y="1299"/>
                </a:cubicBezTo>
                <a:cubicBezTo>
                  <a:pt x="54" y="1314"/>
                  <a:pt x="44" y="1329"/>
                  <a:pt x="35" y="1346"/>
                </a:cubicBezTo>
                <a:cubicBezTo>
                  <a:pt x="28" y="1359"/>
                  <a:pt x="22" y="1372"/>
                  <a:pt x="17" y="1386"/>
                </a:cubicBezTo>
                <a:cubicBezTo>
                  <a:pt x="11" y="1405"/>
                  <a:pt x="8" y="1424"/>
                  <a:pt x="6" y="1444"/>
                </a:cubicBezTo>
                <a:cubicBezTo>
                  <a:pt x="5" y="1454"/>
                  <a:pt x="0" y="1462"/>
                  <a:pt x="0" y="1472"/>
                </a:cubicBezTo>
                <a:lnTo>
                  <a:pt x="0" y="6114"/>
                </a:lnTo>
                <a:cubicBezTo>
                  <a:pt x="0" y="6265"/>
                  <a:pt x="122" y="6387"/>
                  <a:pt x="273" y="6387"/>
                </a:cubicBezTo>
                <a:lnTo>
                  <a:pt x="5282" y="6387"/>
                </a:lnTo>
                <a:cubicBezTo>
                  <a:pt x="5682" y="6387"/>
                  <a:pt x="6007" y="6062"/>
                  <a:pt x="6007" y="5661"/>
                </a:cubicBezTo>
                <a:lnTo>
                  <a:pt x="6007" y="1925"/>
                </a:lnTo>
                <a:cubicBezTo>
                  <a:pt x="6007" y="1587"/>
                  <a:pt x="5774" y="1305"/>
                  <a:pt x="5461" y="1224"/>
                </a:cubicBezTo>
                <a:close/>
                <a:moveTo>
                  <a:pt x="4493" y="3703"/>
                </a:moveTo>
                <a:lnTo>
                  <a:pt x="3946" y="4236"/>
                </a:lnTo>
                <a:lnTo>
                  <a:pt x="4075" y="4988"/>
                </a:lnTo>
                <a:cubicBezTo>
                  <a:pt x="4093" y="5091"/>
                  <a:pt x="4051" y="5194"/>
                  <a:pt x="3967" y="5255"/>
                </a:cubicBezTo>
                <a:cubicBezTo>
                  <a:pt x="3919" y="5290"/>
                  <a:pt x="3863" y="5307"/>
                  <a:pt x="3806" y="5307"/>
                </a:cubicBezTo>
                <a:cubicBezTo>
                  <a:pt x="3763" y="5307"/>
                  <a:pt x="3719" y="5297"/>
                  <a:pt x="3679" y="5276"/>
                </a:cubicBezTo>
                <a:lnTo>
                  <a:pt x="3004" y="4921"/>
                </a:lnTo>
                <a:lnTo>
                  <a:pt x="2328" y="5276"/>
                </a:lnTo>
                <a:cubicBezTo>
                  <a:pt x="2236" y="5324"/>
                  <a:pt x="2125" y="5316"/>
                  <a:pt x="2041" y="5255"/>
                </a:cubicBezTo>
                <a:cubicBezTo>
                  <a:pt x="1956" y="5194"/>
                  <a:pt x="1914" y="5091"/>
                  <a:pt x="1932" y="4988"/>
                </a:cubicBezTo>
                <a:lnTo>
                  <a:pt x="2061" y="4236"/>
                </a:lnTo>
                <a:lnTo>
                  <a:pt x="1515" y="3703"/>
                </a:lnTo>
                <a:cubicBezTo>
                  <a:pt x="1440" y="3631"/>
                  <a:pt x="1413" y="3522"/>
                  <a:pt x="1445" y="3424"/>
                </a:cubicBezTo>
                <a:cubicBezTo>
                  <a:pt x="1478" y="3325"/>
                  <a:pt x="1563" y="3253"/>
                  <a:pt x="1666" y="3238"/>
                </a:cubicBezTo>
                <a:lnTo>
                  <a:pt x="2421" y="3128"/>
                </a:lnTo>
                <a:lnTo>
                  <a:pt x="2759" y="2443"/>
                </a:lnTo>
                <a:cubicBezTo>
                  <a:pt x="2851" y="2257"/>
                  <a:pt x="3157" y="2257"/>
                  <a:pt x="3249" y="2443"/>
                </a:cubicBezTo>
                <a:lnTo>
                  <a:pt x="3586" y="3128"/>
                </a:lnTo>
                <a:lnTo>
                  <a:pt x="4341" y="3238"/>
                </a:lnTo>
                <a:cubicBezTo>
                  <a:pt x="4444" y="3253"/>
                  <a:pt x="4530" y="3325"/>
                  <a:pt x="4562" y="3424"/>
                </a:cubicBezTo>
                <a:cubicBezTo>
                  <a:pt x="4594" y="3522"/>
                  <a:pt x="4567" y="3631"/>
                  <a:pt x="4493" y="3703"/>
                </a:cubicBezTo>
                <a:close/>
                <a:moveTo>
                  <a:pt x="4915" y="1199"/>
                </a:moveTo>
                <a:lnTo>
                  <a:pt x="2343" y="1199"/>
                </a:lnTo>
                <a:lnTo>
                  <a:pt x="4566" y="602"/>
                </a:lnTo>
                <a:cubicBezTo>
                  <a:pt x="4648" y="575"/>
                  <a:pt x="4735" y="588"/>
                  <a:pt x="4805" y="638"/>
                </a:cubicBezTo>
                <a:cubicBezTo>
                  <a:pt x="4875" y="689"/>
                  <a:pt x="4915" y="767"/>
                  <a:pt x="4915" y="853"/>
                </a:cubicBezTo>
                <a:lnTo>
                  <a:pt x="4915" y="1199"/>
                </a:lnTo>
                <a:close/>
              </a:path>
            </a:pathLst>
          </a:custGeom>
          <a:solidFill>
            <a:srgbClr val="D0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任意多边形: 形状 6">
            <a:extLst>
              <a:ext uri="{FF2B5EF4-FFF2-40B4-BE49-F238E27FC236}">
                <a16:creationId xmlns:a16="http://schemas.microsoft.com/office/drawing/2014/main" id="{238B746E-B62F-91AF-142A-2866EC742A21}"/>
              </a:ext>
            </a:extLst>
          </p:cNvPr>
          <p:cNvSpPr/>
          <p:nvPr/>
        </p:nvSpPr>
        <p:spPr>
          <a:xfrm>
            <a:off x="5820340" y="3790952"/>
            <a:ext cx="609685" cy="599074"/>
          </a:xfrm>
          <a:custGeom>
            <a:avLst/>
            <a:gdLst>
              <a:gd name="T0" fmla="*/ 619 w 2686"/>
              <a:gd name="T1" fmla="*/ 1803 h 2644"/>
              <a:gd name="T2" fmla="*/ 513 w 2686"/>
              <a:gd name="T3" fmla="*/ 2108 h 2644"/>
              <a:gd name="T4" fmla="*/ 1267 w 2686"/>
              <a:gd name="T5" fmla="*/ 2577 h 2644"/>
              <a:gd name="T6" fmla="*/ 67 w 2686"/>
              <a:gd name="T7" fmla="*/ 2644 h 2644"/>
              <a:gd name="T8" fmla="*/ 0 w 2686"/>
              <a:gd name="T9" fmla="*/ 1444 h 2644"/>
              <a:gd name="T10" fmla="*/ 1200 w 2686"/>
              <a:gd name="T11" fmla="*/ 1377 h 2644"/>
              <a:gd name="T12" fmla="*/ 991 w 2686"/>
              <a:gd name="T13" fmla="*/ 2386 h 2644"/>
              <a:gd name="T14" fmla="*/ 614 w 2686"/>
              <a:gd name="T15" fmla="*/ 1544 h 2644"/>
              <a:gd name="T16" fmla="*/ 275 w 2686"/>
              <a:gd name="T17" fmla="*/ 2388 h 2644"/>
              <a:gd name="T18" fmla="*/ 338 w 2686"/>
              <a:gd name="T19" fmla="*/ 2477 h 2644"/>
              <a:gd name="T20" fmla="*/ 467 w 2686"/>
              <a:gd name="T21" fmla="*/ 2242 h 2644"/>
              <a:gd name="T22" fmla="*/ 867 w 2686"/>
              <a:gd name="T23" fmla="*/ 2434 h 2644"/>
              <a:gd name="T24" fmla="*/ 991 w 2686"/>
              <a:gd name="T25" fmla="*/ 2386 h 2644"/>
              <a:gd name="T26" fmla="*/ 1945 w 2686"/>
              <a:gd name="T27" fmla="*/ 1200 h 2644"/>
              <a:gd name="T28" fmla="*/ 745 w 2686"/>
              <a:gd name="T29" fmla="*/ 1267 h 2644"/>
              <a:gd name="T30" fmla="*/ 678 w 2686"/>
              <a:gd name="T31" fmla="*/ 67 h 2644"/>
              <a:gd name="T32" fmla="*/ 1878 w 2686"/>
              <a:gd name="T33" fmla="*/ 0 h 2644"/>
              <a:gd name="T34" fmla="*/ 1612 w 2686"/>
              <a:gd name="T35" fmla="*/ 384 h 2644"/>
              <a:gd name="T36" fmla="*/ 1238 w 2686"/>
              <a:gd name="T37" fmla="*/ 158 h 2644"/>
              <a:gd name="T38" fmla="*/ 1012 w 2686"/>
              <a:gd name="T39" fmla="*/ 887 h 2644"/>
              <a:gd name="T40" fmla="*/ 1387 w 2686"/>
              <a:gd name="T41" fmla="*/ 1113 h 2644"/>
              <a:gd name="T42" fmla="*/ 1612 w 2686"/>
              <a:gd name="T43" fmla="*/ 887 h 2644"/>
              <a:gd name="T44" fmla="*/ 1478 w 2686"/>
              <a:gd name="T45" fmla="*/ 887 h 2644"/>
              <a:gd name="T46" fmla="*/ 1387 w 2686"/>
              <a:gd name="T47" fmla="*/ 980 h 2644"/>
              <a:gd name="T48" fmla="*/ 1145 w 2686"/>
              <a:gd name="T49" fmla="*/ 887 h 2644"/>
              <a:gd name="T50" fmla="*/ 1238 w 2686"/>
              <a:gd name="T51" fmla="*/ 291 h 2644"/>
              <a:gd name="T52" fmla="*/ 1478 w 2686"/>
              <a:gd name="T53" fmla="*/ 384 h 2644"/>
              <a:gd name="T54" fmla="*/ 1545 w 2686"/>
              <a:gd name="T55" fmla="*/ 487 h 2644"/>
              <a:gd name="T56" fmla="*/ 1612 w 2686"/>
              <a:gd name="T57" fmla="*/ 384 h 2644"/>
              <a:gd name="T58" fmla="*/ 2102 w 2686"/>
              <a:gd name="T59" fmla="*/ 1783 h 2644"/>
              <a:gd name="T60" fmla="*/ 1871 w 2686"/>
              <a:gd name="T61" fmla="*/ 1700 h 2644"/>
              <a:gd name="T62" fmla="*/ 2013 w 2686"/>
              <a:gd name="T63" fmla="*/ 1955 h 2644"/>
              <a:gd name="T64" fmla="*/ 2147 w 2686"/>
              <a:gd name="T65" fmla="*/ 2088 h 2644"/>
              <a:gd name="T66" fmla="*/ 1870 w 2686"/>
              <a:gd name="T67" fmla="*/ 2344 h 2644"/>
              <a:gd name="T68" fmla="*/ 2236 w 2686"/>
              <a:gd name="T69" fmla="*/ 2260 h 2644"/>
              <a:gd name="T70" fmla="*/ 2147 w 2686"/>
              <a:gd name="T71" fmla="*/ 2088 h 2644"/>
              <a:gd name="T72" fmla="*/ 2686 w 2686"/>
              <a:gd name="T73" fmla="*/ 2577 h 2644"/>
              <a:gd name="T74" fmla="*/ 1486 w 2686"/>
              <a:gd name="T75" fmla="*/ 2644 h 2644"/>
              <a:gd name="T76" fmla="*/ 1419 w 2686"/>
              <a:gd name="T77" fmla="*/ 1444 h 2644"/>
              <a:gd name="T78" fmla="*/ 2619 w 2686"/>
              <a:gd name="T79" fmla="*/ 1377 h 2644"/>
              <a:gd name="T80" fmla="*/ 2369 w 2686"/>
              <a:gd name="T81" fmla="*/ 2171 h 2644"/>
              <a:gd name="T82" fmla="*/ 2235 w 2686"/>
              <a:gd name="T83" fmla="*/ 1872 h 2644"/>
              <a:gd name="T84" fmla="*/ 2013 w 2686"/>
              <a:gd name="T85" fmla="*/ 1566 h 2644"/>
              <a:gd name="T86" fmla="*/ 1738 w 2686"/>
              <a:gd name="T87" fmla="*/ 1633 h 2644"/>
              <a:gd name="T88" fmla="*/ 1805 w 2686"/>
              <a:gd name="T89" fmla="*/ 2477 h 2644"/>
              <a:gd name="T90" fmla="*/ 2369 w 2686"/>
              <a:gd name="T91" fmla="*/ 2260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6" h="2644">
                <a:moveTo>
                  <a:pt x="513" y="2108"/>
                </a:moveTo>
                <a:lnTo>
                  <a:pt x="619" y="1803"/>
                </a:lnTo>
                <a:lnTo>
                  <a:pt x="739" y="2108"/>
                </a:lnTo>
                <a:lnTo>
                  <a:pt x="513" y="2108"/>
                </a:lnTo>
                <a:close/>
                <a:moveTo>
                  <a:pt x="1267" y="1444"/>
                </a:moveTo>
                <a:lnTo>
                  <a:pt x="1267" y="2577"/>
                </a:lnTo>
                <a:cubicBezTo>
                  <a:pt x="1267" y="2614"/>
                  <a:pt x="1237" y="2644"/>
                  <a:pt x="1200" y="2644"/>
                </a:cubicBezTo>
                <a:lnTo>
                  <a:pt x="67" y="2644"/>
                </a:lnTo>
                <a:cubicBezTo>
                  <a:pt x="30" y="2644"/>
                  <a:pt x="0" y="2614"/>
                  <a:pt x="0" y="2577"/>
                </a:cubicBezTo>
                <a:lnTo>
                  <a:pt x="0" y="1444"/>
                </a:lnTo>
                <a:cubicBezTo>
                  <a:pt x="0" y="1407"/>
                  <a:pt x="30" y="1377"/>
                  <a:pt x="67" y="1377"/>
                </a:cubicBezTo>
                <a:lnTo>
                  <a:pt x="1200" y="1377"/>
                </a:lnTo>
                <a:cubicBezTo>
                  <a:pt x="1237" y="1377"/>
                  <a:pt x="1267" y="1407"/>
                  <a:pt x="1267" y="1444"/>
                </a:cubicBezTo>
                <a:close/>
                <a:moveTo>
                  <a:pt x="991" y="2386"/>
                </a:moveTo>
                <a:lnTo>
                  <a:pt x="678" y="1586"/>
                </a:lnTo>
                <a:cubicBezTo>
                  <a:pt x="667" y="1560"/>
                  <a:pt x="642" y="1543"/>
                  <a:pt x="614" y="1544"/>
                </a:cubicBezTo>
                <a:cubicBezTo>
                  <a:pt x="586" y="1544"/>
                  <a:pt x="562" y="1562"/>
                  <a:pt x="553" y="1588"/>
                </a:cubicBezTo>
                <a:lnTo>
                  <a:pt x="275" y="2388"/>
                </a:lnTo>
                <a:cubicBezTo>
                  <a:pt x="263" y="2423"/>
                  <a:pt x="281" y="2461"/>
                  <a:pt x="316" y="2473"/>
                </a:cubicBezTo>
                <a:cubicBezTo>
                  <a:pt x="323" y="2476"/>
                  <a:pt x="331" y="2477"/>
                  <a:pt x="338" y="2477"/>
                </a:cubicBezTo>
                <a:cubicBezTo>
                  <a:pt x="365" y="2477"/>
                  <a:pt x="391" y="2460"/>
                  <a:pt x="401" y="2432"/>
                </a:cubicBezTo>
                <a:lnTo>
                  <a:pt x="467" y="2242"/>
                </a:lnTo>
                <a:lnTo>
                  <a:pt x="791" y="2242"/>
                </a:lnTo>
                <a:lnTo>
                  <a:pt x="867" y="2434"/>
                </a:lnTo>
                <a:cubicBezTo>
                  <a:pt x="880" y="2469"/>
                  <a:pt x="919" y="2486"/>
                  <a:pt x="953" y="2472"/>
                </a:cubicBezTo>
                <a:cubicBezTo>
                  <a:pt x="987" y="2459"/>
                  <a:pt x="1004" y="2420"/>
                  <a:pt x="991" y="2386"/>
                </a:cubicBezTo>
                <a:close/>
                <a:moveTo>
                  <a:pt x="1945" y="67"/>
                </a:moveTo>
                <a:lnTo>
                  <a:pt x="1945" y="1200"/>
                </a:lnTo>
                <a:cubicBezTo>
                  <a:pt x="1945" y="1237"/>
                  <a:pt x="1915" y="1267"/>
                  <a:pt x="1878" y="1267"/>
                </a:cubicBezTo>
                <a:lnTo>
                  <a:pt x="745" y="1267"/>
                </a:lnTo>
                <a:cubicBezTo>
                  <a:pt x="708" y="1267"/>
                  <a:pt x="678" y="1237"/>
                  <a:pt x="678" y="1200"/>
                </a:cubicBezTo>
                <a:lnTo>
                  <a:pt x="678" y="67"/>
                </a:lnTo>
                <a:cubicBezTo>
                  <a:pt x="678" y="30"/>
                  <a:pt x="708" y="0"/>
                  <a:pt x="745" y="0"/>
                </a:cubicBezTo>
                <a:lnTo>
                  <a:pt x="1878" y="0"/>
                </a:lnTo>
                <a:cubicBezTo>
                  <a:pt x="1915" y="0"/>
                  <a:pt x="1945" y="30"/>
                  <a:pt x="1945" y="67"/>
                </a:cubicBezTo>
                <a:close/>
                <a:moveTo>
                  <a:pt x="1612" y="384"/>
                </a:moveTo>
                <a:cubicBezTo>
                  <a:pt x="1612" y="259"/>
                  <a:pt x="1510" y="158"/>
                  <a:pt x="1385" y="158"/>
                </a:cubicBezTo>
                <a:lnTo>
                  <a:pt x="1238" y="158"/>
                </a:lnTo>
                <a:cubicBezTo>
                  <a:pt x="1113" y="158"/>
                  <a:pt x="1012" y="259"/>
                  <a:pt x="1012" y="384"/>
                </a:cubicBezTo>
                <a:lnTo>
                  <a:pt x="1012" y="887"/>
                </a:lnTo>
                <a:cubicBezTo>
                  <a:pt x="1012" y="1012"/>
                  <a:pt x="1113" y="1113"/>
                  <a:pt x="1238" y="1113"/>
                </a:cubicBezTo>
                <a:lnTo>
                  <a:pt x="1387" y="1113"/>
                </a:lnTo>
                <a:cubicBezTo>
                  <a:pt x="1511" y="1113"/>
                  <a:pt x="1612" y="1012"/>
                  <a:pt x="1612" y="888"/>
                </a:cubicBezTo>
                <a:lnTo>
                  <a:pt x="1612" y="887"/>
                </a:lnTo>
                <a:cubicBezTo>
                  <a:pt x="1612" y="850"/>
                  <a:pt x="1582" y="820"/>
                  <a:pt x="1545" y="820"/>
                </a:cubicBezTo>
                <a:cubicBezTo>
                  <a:pt x="1508" y="820"/>
                  <a:pt x="1478" y="850"/>
                  <a:pt x="1478" y="887"/>
                </a:cubicBezTo>
                <a:lnTo>
                  <a:pt x="1478" y="888"/>
                </a:lnTo>
                <a:cubicBezTo>
                  <a:pt x="1478" y="939"/>
                  <a:pt x="1437" y="980"/>
                  <a:pt x="1387" y="980"/>
                </a:cubicBezTo>
                <a:lnTo>
                  <a:pt x="1238" y="980"/>
                </a:lnTo>
                <a:cubicBezTo>
                  <a:pt x="1187" y="980"/>
                  <a:pt x="1145" y="938"/>
                  <a:pt x="1145" y="887"/>
                </a:cubicBezTo>
                <a:lnTo>
                  <a:pt x="1145" y="384"/>
                </a:lnTo>
                <a:cubicBezTo>
                  <a:pt x="1145" y="333"/>
                  <a:pt x="1187" y="291"/>
                  <a:pt x="1238" y="291"/>
                </a:cubicBezTo>
                <a:lnTo>
                  <a:pt x="1385" y="291"/>
                </a:lnTo>
                <a:cubicBezTo>
                  <a:pt x="1437" y="291"/>
                  <a:pt x="1478" y="333"/>
                  <a:pt x="1478" y="384"/>
                </a:cubicBezTo>
                <a:lnTo>
                  <a:pt x="1478" y="420"/>
                </a:lnTo>
                <a:cubicBezTo>
                  <a:pt x="1478" y="457"/>
                  <a:pt x="1508" y="487"/>
                  <a:pt x="1545" y="487"/>
                </a:cubicBezTo>
                <a:cubicBezTo>
                  <a:pt x="1582" y="487"/>
                  <a:pt x="1612" y="457"/>
                  <a:pt x="1612" y="420"/>
                </a:cubicBezTo>
                <a:lnTo>
                  <a:pt x="1612" y="384"/>
                </a:lnTo>
                <a:close/>
                <a:moveTo>
                  <a:pt x="2102" y="1872"/>
                </a:moveTo>
                <a:lnTo>
                  <a:pt x="2102" y="1783"/>
                </a:lnTo>
                <a:cubicBezTo>
                  <a:pt x="2102" y="1737"/>
                  <a:pt x="2062" y="1700"/>
                  <a:pt x="2013" y="1700"/>
                </a:cubicBezTo>
                <a:lnTo>
                  <a:pt x="1871" y="1700"/>
                </a:lnTo>
                <a:cubicBezTo>
                  <a:pt x="1870" y="1779"/>
                  <a:pt x="1870" y="1868"/>
                  <a:pt x="1870" y="1955"/>
                </a:cubicBezTo>
                <a:lnTo>
                  <a:pt x="2013" y="1955"/>
                </a:lnTo>
                <a:cubicBezTo>
                  <a:pt x="2062" y="1955"/>
                  <a:pt x="2102" y="1918"/>
                  <a:pt x="2102" y="1872"/>
                </a:cubicBezTo>
                <a:close/>
                <a:moveTo>
                  <a:pt x="2147" y="2088"/>
                </a:moveTo>
                <a:lnTo>
                  <a:pt x="1869" y="2088"/>
                </a:lnTo>
                <a:cubicBezTo>
                  <a:pt x="1869" y="2193"/>
                  <a:pt x="1869" y="2286"/>
                  <a:pt x="1870" y="2344"/>
                </a:cubicBezTo>
                <a:lnTo>
                  <a:pt x="2147" y="2344"/>
                </a:lnTo>
                <a:cubicBezTo>
                  <a:pt x="2196" y="2344"/>
                  <a:pt x="2236" y="2306"/>
                  <a:pt x="2236" y="2260"/>
                </a:cubicBezTo>
                <a:lnTo>
                  <a:pt x="2236" y="2171"/>
                </a:lnTo>
                <a:cubicBezTo>
                  <a:pt x="2236" y="2126"/>
                  <a:pt x="2196" y="2088"/>
                  <a:pt x="2147" y="2088"/>
                </a:cubicBezTo>
                <a:close/>
                <a:moveTo>
                  <a:pt x="2686" y="1444"/>
                </a:moveTo>
                <a:lnTo>
                  <a:pt x="2686" y="2577"/>
                </a:lnTo>
                <a:cubicBezTo>
                  <a:pt x="2686" y="2614"/>
                  <a:pt x="2656" y="2644"/>
                  <a:pt x="2619" y="2644"/>
                </a:cubicBezTo>
                <a:lnTo>
                  <a:pt x="1486" y="2644"/>
                </a:lnTo>
                <a:cubicBezTo>
                  <a:pt x="1449" y="2644"/>
                  <a:pt x="1419" y="2614"/>
                  <a:pt x="1419" y="2577"/>
                </a:cubicBezTo>
                <a:lnTo>
                  <a:pt x="1419" y="1444"/>
                </a:lnTo>
                <a:cubicBezTo>
                  <a:pt x="1419" y="1407"/>
                  <a:pt x="1449" y="1377"/>
                  <a:pt x="1486" y="1377"/>
                </a:cubicBezTo>
                <a:lnTo>
                  <a:pt x="2619" y="1377"/>
                </a:lnTo>
                <a:cubicBezTo>
                  <a:pt x="2656" y="1377"/>
                  <a:pt x="2686" y="1407"/>
                  <a:pt x="2686" y="1444"/>
                </a:cubicBezTo>
                <a:close/>
                <a:moveTo>
                  <a:pt x="2369" y="2171"/>
                </a:moveTo>
                <a:cubicBezTo>
                  <a:pt x="2369" y="2075"/>
                  <a:pt x="2304" y="1993"/>
                  <a:pt x="2214" y="1965"/>
                </a:cubicBezTo>
                <a:cubicBezTo>
                  <a:pt x="2228" y="1937"/>
                  <a:pt x="2235" y="1905"/>
                  <a:pt x="2235" y="1872"/>
                </a:cubicBezTo>
                <a:lnTo>
                  <a:pt x="2235" y="1783"/>
                </a:lnTo>
                <a:cubicBezTo>
                  <a:pt x="2235" y="1663"/>
                  <a:pt x="2136" y="1566"/>
                  <a:pt x="2013" y="1566"/>
                </a:cubicBezTo>
                <a:lnTo>
                  <a:pt x="1805" y="1566"/>
                </a:lnTo>
                <a:cubicBezTo>
                  <a:pt x="1768" y="1566"/>
                  <a:pt x="1738" y="1596"/>
                  <a:pt x="1738" y="1633"/>
                </a:cubicBezTo>
                <a:cubicBezTo>
                  <a:pt x="1733" y="2420"/>
                  <a:pt x="1735" y="2422"/>
                  <a:pt x="1747" y="2443"/>
                </a:cubicBezTo>
                <a:cubicBezTo>
                  <a:pt x="1759" y="2464"/>
                  <a:pt x="1781" y="2477"/>
                  <a:pt x="1805" y="2477"/>
                </a:cubicBezTo>
                <a:lnTo>
                  <a:pt x="2147" y="2477"/>
                </a:lnTo>
                <a:cubicBezTo>
                  <a:pt x="2269" y="2477"/>
                  <a:pt x="2369" y="2380"/>
                  <a:pt x="2369" y="2260"/>
                </a:cubicBezTo>
                <a:lnTo>
                  <a:pt x="2369" y="2171"/>
                </a:lnTo>
                <a:close/>
              </a:path>
            </a:pathLst>
          </a:custGeom>
          <a:solidFill>
            <a:srgbClr val="F3B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任意多边形: 形状 7">
            <a:extLst>
              <a:ext uri="{FF2B5EF4-FFF2-40B4-BE49-F238E27FC236}">
                <a16:creationId xmlns:a16="http://schemas.microsoft.com/office/drawing/2014/main" id="{5AAD32CA-1A2A-4C8A-47A1-9B4BAB3E1066}"/>
              </a:ext>
            </a:extLst>
          </p:cNvPr>
          <p:cNvSpPr/>
          <p:nvPr/>
        </p:nvSpPr>
        <p:spPr>
          <a:xfrm>
            <a:off x="7328127" y="3780341"/>
            <a:ext cx="609685" cy="609685"/>
          </a:xfrm>
          <a:custGeom>
            <a:avLst/>
            <a:gdLst>
              <a:gd name="T0" fmla="*/ 0 w 11154"/>
              <a:gd name="T1" fmla="*/ 5577 h 11154"/>
              <a:gd name="T2" fmla="*/ 11154 w 11154"/>
              <a:gd name="T3" fmla="*/ 5577 h 11154"/>
              <a:gd name="T4" fmla="*/ 5577 w 11154"/>
              <a:gd name="T5" fmla="*/ 10170 h 11154"/>
              <a:gd name="T6" fmla="*/ 5577 w 11154"/>
              <a:gd name="T7" fmla="*/ 984 h 11154"/>
              <a:gd name="T8" fmla="*/ 8421 w 11154"/>
              <a:gd name="T9" fmla="*/ 4270 h 11154"/>
              <a:gd name="T10" fmla="*/ 7801 w 11154"/>
              <a:gd name="T11" fmla="*/ 4014 h 11154"/>
              <a:gd name="T12" fmla="*/ 7976 w 11154"/>
              <a:gd name="T13" fmla="*/ 3669 h 11154"/>
              <a:gd name="T14" fmla="*/ 8375 w 11154"/>
              <a:gd name="T15" fmla="*/ 2574 h 11154"/>
              <a:gd name="T16" fmla="*/ 5982 w 11154"/>
              <a:gd name="T17" fmla="*/ 4270 h 11154"/>
              <a:gd name="T18" fmla="*/ 5468 w 11154"/>
              <a:gd name="T19" fmla="*/ 3756 h 11154"/>
              <a:gd name="T20" fmla="*/ 5882 w 11154"/>
              <a:gd name="T21" fmla="*/ 3270 h 11154"/>
              <a:gd name="T22" fmla="*/ 5186 w 11154"/>
              <a:gd name="T23" fmla="*/ 2574 h 11154"/>
              <a:gd name="T24" fmla="*/ 2975 w 11154"/>
              <a:gd name="T25" fmla="*/ 4270 h 11154"/>
              <a:gd name="T26" fmla="*/ 2975 w 11154"/>
              <a:gd name="T27" fmla="*/ 3757 h 11154"/>
              <a:gd name="T28" fmla="*/ 2280 w 11154"/>
              <a:gd name="T29" fmla="*/ 3061 h 11154"/>
              <a:gd name="T30" fmla="*/ 2280 w 11154"/>
              <a:gd name="T31" fmla="*/ 4966 h 11154"/>
              <a:gd name="T32" fmla="*/ 4185 w 11154"/>
              <a:gd name="T33" fmla="*/ 4966 h 11154"/>
              <a:gd name="T34" fmla="*/ 4773 w 11154"/>
              <a:gd name="T35" fmla="*/ 4966 h 11154"/>
              <a:gd name="T36" fmla="*/ 6678 w 11154"/>
              <a:gd name="T37" fmla="*/ 4966 h 11154"/>
              <a:gd name="T38" fmla="*/ 7211 w 11154"/>
              <a:gd name="T39" fmla="*/ 4966 h 11154"/>
              <a:gd name="T40" fmla="*/ 9117 w 11154"/>
              <a:gd name="T41" fmla="*/ 4966 h 11154"/>
              <a:gd name="T42" fmla="*/ 10170 w 11154"/>
              <a:gd name="T43" fmla="*/ 5577 h 11154"/>
              <a:gd name="T44" fmla="*/ 3445 w 11154"/>
              <a:gd name="T45" fmla="*/ 5981 h 11154"/>
              <a:gd name="T46" fmla="*/ 3445 w 11154"/>
              <a:gd name="T47" fmla="*/ 7158 h 11154"/>
              <a:gd name="T48" fmla="*/ 3445 w 11154"/>
              <a:gd name="T49" fmla="*/ 5981 h 11154"/>
              <a:gd name="T50" fmla="*/ 7121 w 11154"/>
              <a:gd name="T51" fmla="*/ 6569 h 11154"/>
              <a:gd name="T52" fmla="*/ 8298 w 11154"/>
              <a:gd name="T53" fmla="*/ 6569 h 11154"/>
              <a:gd name="T54" fmla="*/ 6223 w 11154"/>
              <a:gd name="T55" fmla="*/ 7467 h 11154"/>
              <a:gd name="T56" fmla="*/ 5731 w 11154"/>
              <a:gd name="T57" fmla="*/ 8253 h 11154"/>
              <a:gd name="T58" fmla="*/ 5423 w 11154"/>
              <a:gd name="T59" fmla="*/ 8256 h 11154"/>
              <a:gd name="T60" fmla="*/ 4931 w 11154"/>
              <a:gd name="T61" fmla="*/ 7467 h 11154"/>
              <a:gd name="T62" fmla="*/ 4439 w 11154"/>
              <a:gd name="T63" fmla="*/ 8256 h 11154"/>
              <a:gd name="T64" fmla="*/ 6715 w 11154"/>
              <a:gd name="T65" fmla="*/ 8256 h 11154"/>
              <a:gd name="T66" fmla="*/ 6223 w 11154"/>
              <a:gd name="T67" fmla="*/ 7467 h 1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4" h="11154">
                <a:moveTo>
                  <a:pt x="5577" y="0"/>
                </a:moveTo>
                <a:cubicBezTo>
                  <a:pt x="2502" y="0"/>
                  <a:pt x="0" y="2502"/>
                  <a:pt x="0" y="5577"/>
                </a:cubicBezTo>
                <a:cubicBezTo>
                  <a:pt x="0" y="8652"/>
                  <a:pt x="2502" y="11154"/>
                  <a:pt x="5577" y="11154"/>
                </a:cubicBezTo>
                <a:cubicBezTo>
                  <a:pt x="8652" y="11154"/>
                  <a:pt x="11154" y="8652"/>
                  <a:pt x="11154" y="5577"/>
                </a:cubicBezTo>
                <a:cubicBezTo>
                  <a:pt x="11154" y="2502"/>
                  <a:pt x="8652" y="0"/>
                  <a:pt x="5577" y="0"/>
                </a:cubicBezTo>
                <a:close/>
                <a:moveTo>
                  <a:pt x="5577" y="10170"/>
                </a:moveTo>
                <a:cubicBezTo>
                  <a:pt x="3044" y="10170"/>
                  <a:pt x="984" y="8110"/>
                  <a:pt x="984" y="5577"/>
                </a:cubicBezTo>
                <a:cubicBezTo>
                  <a:pt x="984" y="3044"/>
                  <a:pt x="3044" y="984"/>
                  <a:pt x="5577" y="984"/>
                </a:cubicBezTo>
                <a:cubicBezTo>
                  <a:pt x="7236" y="984"/>
                  <a:pt x="8693" y="1869"/>
                  <a:pt x="9500" y="3191"/>
                </a:cubicBezTo>
                <a:lnTo>
                  <a:pt x="8421" y="4270"/>
                </a:lnTo>
                <a:cubicBezTo>
                  <a:pt x="8284" y="4408"/>
                  <a:pt x="8045" y="4408"/>
                  <a:pt x="7907" y="4270"/>
                </a:cubicBezTo>
                <a:cubicBezTo>
                  <a:pt x="7839" y="4202"/>
                  <a:pt x="7801" y="4110"/>
                  <a:pt x="7801" y="4014"/>
                </a:cubicBezTo>
                <a:cubicBezTo>
                  <a:pt x="7801" y="3916"/>
                  <a:pt x="7838" y="3825"/>
                  <a:pt x="7907" y="3757"/>
                </a:cubicBezTo>
                <a:cubicBezTo>
                  <a:pt x="7934" y="3730"/>
                  <a:pt x="7957" y="3700"/>
                  <a:pt x="7976" y="3669"/>
                </a:cubicBezTo>
                <a:lnTo>
                  <a:pt x="8375" y="3270"/>
                </a:lnTo>
                <a:cubicBezTo>
                  <a:pt x="8567" y="3077"/>
                  <a:pt x="8567" y="2766"/>
                  <a:pt x="8375" y="2574"/>
                </a:cubicBezTo>
                <a:cubicBezTo>
                  <a:pt x="8183" y="2382"/>
                  <a:pt x="7871" y="2382"/>
                  <a:pt x="7679" y="2574"/>
                </a:cubicBezTo>
                <a:lnTo>
                  <a:pt x="5982" y="4270"/>
                </a:lnTo>
                <a:cubicBezTo>
                  <a:pt x="5841" y="4412"/>
                  <a:pt x="5610" y="4412"/>
                  <a:pt x="5468" y="4270"/>
                </a:cubicBezTo>
                <a:cubicBezTo>
                  <a:pt x="5327" y="4129"/>
                  <a:pt x="5327" y="3898"/>
                  <a:pt x="5468" y="3756"/>
                </a:cubicBezTo>
                <a:cubicBezTo>
                  <a:pt x="5523" y="3701"/>
                  <a:pt x="5561" y="3636"/>
                  <a:pt x="5584" y="3567"/>
                </a:cubicBezTo>
                <a:lnTo>
                  <a:pt x="5882" y="3270"/>
                </a:lnTo>
                <a:cubicBezTo>
                  <a:pt x="6074" y="3077"/>
                  <a:pt x="6074" y="2766"/>
                  <a:pt x="5882" y="2574"/>
                </a:cubicBezTo>
                <a:cubicBezTo>
                  <a:pt x="5690" y="2382"/>
                  <a:pt x="5378" y="2382"/>
                  <a:pt x="5186" y="2574"/>
                </a:cubicBezTo>
                <a:lnTo>
                  <a:pt x="3489" y="4270"/>
                </a:lnTo>
                <a:cubicBezTo>
                  <a:pt x="3352" y="4408"/>
                  <a:pt x="3113" y="4408"/>
                  <a:pt x="2975" y="4270"/>
                </a:cubicBezTo>
                <a:cubicBezTo>
                  <a:pt x="2907" y="4202"/>
                  <a:pt x="2869" y="4111"/>
                  <a:pt x="2869" y="4013"/>
                </a:cubicBezTo>
                <a:cubicBezTo>
                  <a:pt x="2869" y="3916"/>
                  <a:pt x="2907" y="3825"/>
                  <a:pt x="2975" y="3757"/>
                </a:cubicBezTo>
                <a:cubicBezTo>
                  <a:pt x="3168" y="3564"/>
                  <a:pt x="3168" y="3253"/>
                  <a:pt x="2975" y="3061"/>
                </a:cubicBezTo>
                <a:cubicBezTo>
                  <a:pt x="2784" y="2868"/>
                  <a:pt x="2472" y="2869"/>
                  <a:pt x="2280" y="3061"/>
                </a:cubicBezTo>
                <a:cubicBezTo>
                  <a:pt x="2025" y="3315"/>
                  <a:pt x="1885" y="3654"/>
                  <a:pt x="1885" y="4013"/>
                </a:cubicBezTo>
                <a:cubicBezTo>
                  <a:pt x="1885" y="4373"/>
                  <a:pt x="2025" y="4712"/>
                  <a:pt x="2280" y="4966"/>
                </a:cubicBezTo>
                <a:cubicBezTo>
                  <a:pt x="2534" y="5221"/>
                  <a:pt x="2872" y="5361"/>
                  <a:pt x="3232" y="5361"/>
                </a:cubicBezTo>
                <a:cubicBezTo>
                  <a:pt x="3592" y="5361"/>
                  <a:pt x="3931" y="5221"/>
                  <a:pt x="4185" y="4966"/>
                </a:cubicBezTo>
                <a:lnTo>
                  <a:pt x="4526" y="4626"/>
                </a:lnTo>
                <a:cubicBezTo>
                  <a:pt x="4588" y="4749"/>
                  <a:pt x="4670" y="4864"/>
                  <a:pt x="4773" y="4966"/>
                </a:cubicBezTo>
                <a:cubicBezTo>
                  <a:pt x="5035" y="5229"/>
                  <a:pt x="5380" y="5360"/>
                  <a:pt x="5725" y="5360"/>
                </a:cubicBezTo>
                <a:cubicBezTo>
                  <a:pt x="6071" y="5360"/>
                  <a:pt x="6416" y="5229"/>
                  <a:pt x="6678" y="4966"/>
                </a:cubicBezTo>
                <a:lnTo>
                  <a:pt x="6983" y="4662"/>
                </a:lnTo>
                <a:cubicBezTo>
                  <a:pt x="7044" y="4772"/>
                  <a:pt x="7120" y="4875"/>
                  <a:pt x="7211" y="4966"/>
                </a:cubicBezTo>
                <a:cubicBezTo>
                  <a:pt x="7466" y="5221"/>
                  <a:pt x="7804" y="5361"/>
                  <a:pt x="8164" y="5361"/>
                </a:cubicBezTo>
                <a:cubicBezTo>
                  <a:pt x="8524" y="5361"/>
                  <a:pt x="8863" y="5221"/>
                  <a:pt x="9117" y="4966"/>
                </a:cubicBezTo>
                <a:lnTo>
                  <a:pt x="9940" y="4144"/>
                </a:lnTo>
                <a:cubicBezTo>
                  <a:pt x="10088" y="4595"/>
                  <a:pt x="10170" y="5077"/>
                  <a:pt x="10170" y="5577"/>
                </a:cubicBezTo>
                <a:cubicBezTo>
                  <a:pt x="10170" y="8110"/>
                  <a:pt x="8110" y="10170"/>
                  <a:pt x="5577" y="10170"/>
                </a:cubicBezTo>
                <a:close/>
                <a:moveTo>
                  <a:pt x="3445" y="5981"/>
                </a:moveTo>
                <a:cubicBezTo>
                  <a:pt x="3120" y="5981"/>
                  <a:pt x="2856" y="6244"/>
                  <a:pt x="2856" y="6569"/>
                </a:cubicBezTo>
                <a:cubicBezTo>
                  <a:pt x="2856" y="6894"/>
                  <a:pt x="3120" y="7158"/>
                  <a:pt x="3445" y="7158"/>
                </a:cubicBezTo>
                <a:cubicBezTo>
                  <a:pt x="3770" y="7158"/>
                  <a:pt x="4033" y="6894"/>
                  <a:pt x="4033" y="6569"/>
                </a:cubicBezTo>
                <a:cubicBezTo>
                  <a:pt x="4033" y="6244"/>
                  <a:pt x="3770" y="5981"/>
                  <a:pt x="3445" y="5981"/>
                </a:cubicBezTo>
                <a:close/>
                <a:moveTo>
                  <a:pt x="7709" y="5981"/>
                </a:moveTo>
                <a:cubicBezTo>
                  <a:pt x="7384" y="5981"/>
                  <a:pt x="7121" y="6244"/>
                  <a:pt x="7121" y="6569"/>
                </a:cubicBezTo>
                <a:cubicBezTo>
                  <a:pt x="7121" y="6894"/>
                  <a:pt x="7384" y="7158"/>
                  <a:pt x="7709" y="7158"/>
                </a:cubicBezTo>
                <a:cubicBezTo>
                  <a:pt x="8034" y="7158"/>
                  <a:pt x="8298" y="6894"/>
                  <a:pt x="8298" y="6569"/>
                </a:cubicBezTo>
                <a:cubicBezTo>
                  <a:pt x="8298" y="6244"/>
                  <a:pt x="8034" y="5981"/>
                  <a:pt x="7709" y="5981"/>
                </a:cubicBezTo>
                <a:close/>
                <a:moveTo>
                  <a:pt x="6223" y="7467"/>
                </a:moveTo>
                <a:cubicBezTo>
                  <a:pt x="5951" y="7467"/>
                  <a:pt x="5731" y="7688"/>
                  <a:pt x="5731" y="7959"/>
                </a:cubicBezTo>
                <a:lnTo>
                  <a:pt x="5731" y="8253"/>
                </a:lnTo>
                <a:cubicBezTo>
                  <a:pt x="5725" y="8271"/>
                  <a:pt x="5669" y="8317"/>
                  <a:pt x="5577" y="8317"/>
                </a:cubicBezTo>
                <a:cubicBezTo>
                  <a:pt x="5485" y="8317"/>
                  <a:pt x="5429" y="8271"/>
                  <a:pt x="5423" y="8256"/>
                </a:cubicBezTo>
                <a:lnTo>
                  <a:pt x="5423" y="7959"/>
                </a:lnTo>
                <a:cubicBezTo>
                  <a:pt x="5423" y="7688"/>
                  <a:pt x="5203" y="7467"/>
                  <a:pt x="4931" y="7467"/>
                </a:cubicBezTo>
                <a:cubicBezTo>
                  <a:pt x="4659" y="7467"/>
                  <a:pt x="4439" y="7688"/>
                  <a:pt x="4439" y="7959"/>
                </a:cubicBezTo>
                <a:lnTo>
                  <a:pt x="4439" y="8256"/>
                </a:lnTo>
                <a:cubicBezTo>
                  <a:pt x="4439" y="8832"/>
                  <a:pt x="4949" y="9301"/>
                  <a:pt x="5577" y="9301"/>
                </a:cubicBezTo>
                <a:cubicBezTo>
                  <a:pt x="6204" y="9301"/>
                  <a:pt x="6715" y="8832"/>
                  <a:pt x="6715" y="8256"/>
                </a:cubicBezTo>
                <a:lnTo>
                  <a:pt x="6715" y="7959"/>
                </a:lnTo>
                <a:cubicBezTo>
                  <a:pt x="6715" y="7688"/>
                  <a:pt x="6495" y="7467"/>
                  <a:pt x="6223" y="7467"/>
                </a:cubicBezTo>
                <a:close/>
              </a:path>
            </a:pathLst>
          </a:custGeom>
          <a:solidFill>
            <a:srgbClr val="689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5302E784-DF40-15D5-F66E-06E177B05529}"/>
              </a:ext>
            </a:extLst>
          </p:cNvPr>
          <p:cNvSpPr txBox="1"/>
          <p:nvPr/>
        </p:nvSpPr>
        <p:spPr>
          <a:xfrm>
            <a:off x="666748" y="5800517"/>
            <a:ext cx="10858502" cy="430887"/>
          </a:xfrm>
          <a:prstGeom prst="rect">
            <a:avLst/>
          </a:prstGeom>
          <a:noFill/>
        </p:spPr>
        <p:txBody>
          <a:bodyPr wrap="square">
            <a:spAutoFit/>
          </a:bodyPr>
          <a:lstStyle/>
          <a:p>
            <a:pPr algn="ctr"/>
            <a:r>
              <a:rPr lang="en-US" altLang="zh-CN" sz="2200" b="1" dirty="0">
                <a:latin typeface="微软雅黑" panose="020B0503020204020204" pitchFamily="34" charset="-122"/>
                <a:ea typeface="微软雅黑" panose="020B0503020204020204" pitchFamily="34" charset="-122"/>
              </a:rPr>
              <a:t>Guiding</a:t>
            </a:r>
            <a:r>
              <a:rPr lang="en-US" altLang="zh-CN" sz="2200" b="1" dirty="0">
                <a:solidFill>
                  <a:srgbClr val="F3B95F"/>
                </a:solidFill>
                <a:latin typeface="微软雅黑" panose="020B0503020204020204" pitchFamily="34" charset="-122"/>
                <a:ea typeface="微软雅黑" panose="020B0503020204020204" pitchFamily="34" charset="-122"/>
              </a:rPr>
              <a:t> language </a:t>
            </a:r>
            <a:r>
              <a:rPr lang="en-US" altLang="zh-CN" sz="2200" b="1" dirty="0">
                <a:latin typeface="微软雅黑" panose="020B0503020204020204" pitchFamily="34" charset="-122"/>
                <a:ea typeface="微软雅黑" panose="020B0503020204020204" pitchFamily="34" charset="-122"/>
              </a:rPr>
              <a:t>learning through </a:t>
            </a:r>
            <a:r>
              <a:rPr lang="en-US" altLang="zh-CN" sz="2200" b="1" dirty="0">
                <a:solidFill>
                  <a:srgbClr val="D04848"/>
                </a:solidFill>
                <a:latin typeface="微软雅黑" panose="020B0503020204020204" pitchFamily="34" charset="-122"/>
                <a:ea typeface="微软雅黑" panose="020B0503020204020204" pitchFamily="34" charset="-122"/>
              </a:rPr>
              <a:t>stories</a:t>
            </a:r>
            <a:r>
              <a:rPr lang="en-US" altLang="zh-CN" sz="2200" b="1" dirty="0">
                <a:latin typeface="微软雅黑" panose="020B0503020204020204" pitchFamily="34" charset="-122"/>
                <a:ea typeface="微软雅黑" panose="020B0503020204020204" pitchFamily="34" charset="-122"/>
              </a:rPr>
              <a:t>, specifically designed for </a:t>
            </a:r>
            <a:r>
              <a:rPr lang="en-US" altLang="zh-CN" sz="2200" b="1" dirty="0">
                <a:solidFill>
                  <a:srgbClr val="6895D2"/>
                </a:solidFill>
                <a:latin typeface="微软雅黑" panose="020B0503020204020204" pitchFamily="34" charset="-122"/>
                <a:ea typeface="微软雅黑" panose="020B0503020204020204" pitchFamily="34" charset="-122"/>
              </a:rPr>
              <a:t>kids</a:t>
            </a:r>
            <a:endParaRPr lang="zh-CN" altLang="en-US" sz="2200" dirty="0">
              <a:solidFill>
                <a:srgbClr val="6895D2"/>
              </a:solidFill>
            </a:endParaRPr>
          </a:p>
        </p:txBody>
      </p:sp>
      <p:sp>
        <p:nvSpPr>
          <p:cNvPr id="22" name="文本框 21">
            <a:extLst>
              <a:ext uri="{FF2B5EF4-FFF2-40B4-BE49-F238E27FC236}">
                <a16:creationId xmlns:a16="http://schemas.microsoft.com/office/drawing/2014/main" id="{17D95D2A-6DD0-F8A2-F0A6-96C16213ADB5}"/>
              </a:ext>
            </a:extLst>
          </p:cNvPr>
          <p:cNvSpPr txBox="1"/>
          <p:nvPr/>
        </p:nvSpPr>
        <p:spPr>
          <a:xfrm>
            <a:off x="666748" y="1200151"/>
            <a:ext cx="10858502" cy="2068771"/>
          </a:xfrm>
          <a:prstGeom prst="rect">
            <a:avLst/>
          </a:prstGeom>
          <a:noFill/>
        </p:spPr>
        <p:txBody>
          <a:bodyPr wrap="square">
            <a:spAutoFit/>
          </a:bodyPr>
          <a:lstStyle/>
          <a:p>
            <a:pPr algn="ctr">
              <a:lnSpc>
                <a:spcPct val="150000"/>
              </a:lnSpc>
            </a:pPr>
            <a:r>
              <a:rPr lang="en-US" altLang="zh-CN" sz="2800" b="1" dirty="0">
                <a:solidFill>
                  <a:srgbClr val="0070C0"/>
                </a:solidFill>
                <a:latin typeface="微软雅黑" panose="020B0503020204020204" pitchFamily="34" charset="-122"/>
                <a:ea typeface="微软雅黑" panose="020B0503020204020204" pitchFamily="34" charset="-122"/>
              </a:rPr>
              <a:t>Project Design Objectives</a:t>
            </a:r>
          </a:p>
          <a:p>
            <a:pPr algn="ctr">
              <a:lnSpc>
                <a:spcPct val="150000"/>
              </a:lnSpc>
            </a:pPr>
            <a:r>
              <a:rPr lang="en-US" altLang="zh-CN" sz="2000" b="1" dirty="0">
                <a:latin typeface="微软雅黑" panose="020B0503020204020204" pitchFamily="34" charset="-122"/>
                <a:ea typeface="微软雅黑" panose="020B0503020204020204" pitchFamily="34" charset="-122"/>
              </a:rPr>
              <a:t>Educational Fun</a:t>
            </a:r>
          </a:p>
          <a:p>
            <a:pPr algn="ctr">
              <a:lnSpc>
                <a:spcPct val="150000"/>
              </a:lnSpc>
            </a:pPr>
            <a:r>
              <a:rPr lang="en-US" altLang="zh-CN" sz="2000" b="1" dirty="0">
                <a:latin typeface="微软雅黑" panose="020B0503020204020204" pitchFamily="34" charset="-122"/>
                <a:ea typeface="微软雅黑" panose="020B0503020204020204" pitchFamily="34" charset="-122"/>
              </a:rPr>
              <a:t>AI-Enabled Interaction</a:t>
            </a:r>
          </a:p>
          <a:p>
            <a:pPr algn="ctr">
              <a:lnSpc>
                <a:spcPct val="150000"/>
              </a:lnSpc>
            </a:pPr>
            <a:r>
              <a:rPr lang="en-US" altLang="zh-CN" sz="2000" b="1" dirty="0">
                <a:latin typeface="微软雅黑" panose="020B0503020204020204" pitchFamily="34" charset="-122"/>
                <a:ea typeface="微软雅黑" panose="020B0503020204020204" pitchFamily="34" charset="-122"/>
              </a:rPr>
              <a:t>Leading the Early Childhood English Learning Experience</a:t>
            </a:r>
            <a:endParaRPr lang="zh-CN" altLang="en-US" sz="2000" dirty="0">
              <a:solidFill>
                <a:srgbClr val="6895D2"/>
              </a:solidFill>
            </a:endParaRPr>
          </a:p>
        </p:txBody>
      </p:sp>
    </p:spTree>
    <p:extLst>
      <p:ext uri="{BB962C8B-B14F-4D97-AF65-F5344CB8AC3E}">
        <p14:creationId xmlns:p14="http://schemas.microsoft.com/office/powerpoint/2010/main" val="197143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F203FAA4-E6D9-4756-AD4C-4764BA4EB6DD}"/>
              </a:ext>
            </a:extLst>
          </p:cNvPr>
          <p:cNvSpPr txBox="1"/>
          <p:nvPr/>
        </p:nvSpPr>
        <p:spPr>
          <a:xfrm>
            <a:off x="1366456" y="2135219"/>
            <a:ext cx="2247341" cy="1015663"/>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Innovative Interaction Methods</a:t>
            </a:r>
          </a:p>
        </p:txBody>
      </p:sp>
      <p:cxnSp>
        <p:nvCxnSpPr>
          <p:cNvPr id="16" name="直接连接符 15">
            <a:extLst>
              <a:ext uri="{FF2B5EF4-FFF2-40B4-BE49-F238E27FC236}">
                <a16:creationId xmlns:a16="http://schemas.microsoft.com/office/drawing/2014/main" id="{741ED32B-5078-4F6F-B1B4-9817C3DE6102}"/>
              </a:ext>
            </a:extLst>
          </p:cNvPr>
          <p:cNvCxnSpPr>
            <a:cxnSpLocks/>
          </p:cNvCxnSpPr>
          <p:nvPr/>
        </p:nvCxnSpPr>
        <p:spPr>
          <a:xfrm>
            <a:off x="935786" y="1757672"/>
            <a:ext cx="10320429" cy="0"/>
          </a:xfrm>
          <a:prstGeom prst="line">
            <a:avLst/>
          </a:prstGeom>
          <a:ln>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4984789D-C5F2-4108-AF6C-1FC3D7AE7668}"/>
              </a:ext>
            </a:extLst>
          </p:cNvPr>
          <p:cNvSpPr/>
          <p:nvPr/>
        </p:nvSpPr>
        <p:spPr>
          <a:xfrm>
            <a:off x="1469967" y="1408102"/>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4200789E-C696-4440-81E2-84B37A5F3384}"/>
              </a:ext>
            </a:extLst>
          </p:cNvPr>
          <p:cNvSpPr/>
          <p:nvPr/>
        </p:nvSpPr>
        <p:spPr>
          <a:xfrm>
            <a:off x="4829896" y="1429640"/>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6DA1A9C-2175-468B-82F3-B7D5F28A8C7F}"/>
              </a:ext>
            </a:extLst>
          </p:cNvPr>
          <p:cNvSpPr txBox="1"/>
          <p:nvPr/>
        </p:nvSpPr>
        <p:spPr>
          <a:xfrm>
            <a:off x="4755930"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Smart Voice Interaction</a:t>
            </a:r>
          </a:p>
        </p:txBody>
      </p:sp>
      <p:sp>
        <p:nvSpPr>
          <p:cNvPr id="20" name="椭圆 19">
            <a:extLst>
              <a:ext uri="{FF2B5EF4-FFF2-40B4-BE49-F238E27FC236}">
                <a16:creationId xmlns:a16="http://schemas.microsoft.com/office/drawing/2014/main" id="{7DDCD09E-9C12-47F1-9AF0-2EA06D393061}"/>
              </a:ext>
            </a:extLst>
          </p:cNvPr>
          <p:cNvSpPr/>
          <p:nvPr/>
        </p:nvSpPr>
        <p:spPr>
          <a:xfrm>
            <a:off x="8189825" y="1405369"/>
            <a:ext cx="686712" cy="6867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CFB4CA2-12E6-4A03-AB56-FBE58E6CC993}"/>
              </a:ext>
            </a:extLst>
          </p:cNvPr>
          <p:cNvSpPr txBox="1"/>
          <p:nvPr/>
        </p:nvSpPr>
        <p:spPr>
          <a:xfrm>
            <a:off x="8115859"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Personalized Learning Paths</a:t>
            </a:r>
          </a:p>
        </p:txBody>
      </p:sp>
      <p:sp>
        <p:nvSpPr>
          <p:cNvPr id="14" name="矩形 13">
            <a:extLst>
              <a:ext uri="{FF2B5EF4-FFF2-40B4-BE49-F238E27FC236}">
                <a16:creationId xmlns:a16="http://schemas.microsoft.com/office/drawing/2014/main" id="{EC8F73BB-AEBB-ECEA-C26C-21E3FA08CFC3}"/>
              </a:ext>
            </a:extLst>
          </p:cNvPr>
          <p:cNvSpPr/>
          <p:nvPr/>
        </p:nvSpPr>
        <p:spPr>
          <a:xfrm>
            <a:off x="666751"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 combines storytelling with gamification elements to create a contextual learning environment, allowing children to naturally learn English while engaging with the storyline. This method not only makes learning more enjoyable but also enhances the absorption and understanding of the educational content.</a:t>
            </a:r>
            <a:endParaRPr lang="zh-CN" altLang="en-US" sz="1400" dirty="0">
              <a:solidFill>
                <a:schemeClr val="tx1"/>
              </a:solidFill>
            </a:endParaRPr>
          </a:p>
        </p:txBody>
      </p:sp>
      <p:sp>
        <p:nvSpPr>
          <p:cNvPr id="23" name="矩形 22">
            <a:extLst>
              <a:ext uri="{FF2B5EF4-FFF2-40B4-BE49-F238E27FC236}">
                <a16:creationId xmlns:a16="http://schemas.microsoft.com/office/drawing/2014/main" id="{96797C81-4410-76A2-A9FF-F0BF1913E14E}"/>
              </a:ext>
            </a:extLst>
          </p:cNvPr>
          <p:cNvSpPr/>
          <p:nvPr/>
        </p:nvSpPr>
        <p:spPr>
          <a:xfrm>
            <a:off x="4384265"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Utilizing advanced voice recognition technology, children can practice speaking English by conversing with the app. This interactive mode makes learning more dynamic and appealing, while also providing instant pronunciation correction and real-time feedback, greatly enhancing learning efficiency.</a:t>
            </a:r>
            <a:endParaRPr lang="zh-CN" altLang="en-US" sz="1400" dirty="0">
              <a:solidFill>
                <a:schemeClr val="tx1"/>
              </a:solidFill>
            </a:endParaRPr>
          </a:p>
        </p:txBody>
      </p:sp>
      <p:sp>
        <p:nvSpPr>
          <p:cNvPr id="24" name="矩形 23">
            <a:extLst>
              <a:ext uri="{FF2B5EF4-FFF2-40B4-BE49-F238E27FC236}">
                <a16:creationId xmlns:a16="http://schemas.microsoft.com/office/drawing/2014/main" id="{0B7DB440-9CEF-F6C1-3024-AE96AC52D247}"/>
              </a:ext>
            </a:extLst>
          </p:cNvPr>
          <p:cNvSpPr/>
          <p:nvPr/>
        </p:nvSpPr>
        <p:spPr>
          <a:xfrm>
            <a:off x="8101780"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app's algorithms can customize learning pathways based on each child's progress and interests. By analyzing children's interactions and learning behaviors, the system can offer content that suits their learning level and preferences, ensuring that each child can learn at their own pace, thus maximizing learning outcomes.</a:t>
            </a:r>
            <a:endParaRPr lang="zh-CN" altLang="en-US" sz="1400" dirty="0">
              <a:solidFill>
                <a:schemeClr val="tx1"/>
              </a:solidFill>
            </a:endParaRPr>
          </a:p>
        </p:txBody>
      </p:sp>
    </p:spTree>
    <p:extLst>
      <p:ext uri="{BB962C8B-B14F-4D97-AF65-F5344CB8AC3E}">
        <p14:creationId xmlns:p14="http://schemas.microsoft.com/office/powerpoint/2010/main" val="3376113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Technology Stack</a:t>
            </a:r>
          </a:p>
        </p:txBody>
      </p:sp>
    </p:spTree>
    <p:extLst>
      <p:ext uri="{BB962C8B-B14F-4D97-AF65-F5344CB8AC3E}">
        <p14:creationId xmlns:p14="http://schemas.microsoft.com/office/powerpoint/2010/main" val="3942209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Technology Stack</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24" name="矩形: 圆角 23">
            <a:extLst>
              <a:ext uri="{FF2B5EF4-FFF2-40B4-BE49-F238E27FC236}">
                <a16:creationId xmlns:a16="http://schemas.microsoft.com/office/drawing/2014/main" id="{2C1F9EF3-F0BD-E332-CE87-CC361E75DC49}"/>
              </a:ext>
            </a:extLst>
          </p:cNvPr>
          <p:cNvSpPr/>
          <p:nvPr/>
        </p:nvSpPr>
        <p:spPr>
          <a:xfrm>
            <a:off x="1625600"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Flutter is an open-source UI software development kit created by Google for building natively compiled applications for mobile, web, and desktop.</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DB4D2AAC-5D0A-2FFC-0C95-ACBB7E85E7E2}"/>
              </a:ext>
            </a:extLst>
          </p:cNvPr>
          <p:cNvSpPr/>
          <p:nvPr/>
        </p:nvSpPr>
        <p:spPr>
          <a:xfrm>
            <a:off x="2460709"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Flutter</a:t>
            </a:r>
          </a:p>
        </p:txBody>
      </p:sp>
      <p:pic>
        <p:nvPicPr>
          <p:cNvPr id="31" name="图片 30">
            <a:extLst>
              <a:ext uri="{FF2B5EF4-FFF2-40B4-BE49-F238E27FC236}">
                <a16:creationId xmlns:a16="http://schemas.microsoft.com/office/drawing/2014/main" id="{EB672902-00E9-6334-0743-9218A53E3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36" y="4386436"/>
            <a:ext cx="797905" cy="797905"/>
          </a:xfrm>
          <a:prstGeom prst="rect">
            <a:avLst/>
          </a:prstGeom>
        </p:spPr>
      </p:pic>
      <p:pic>
        <p:nvPicPr>
          <p:cNvPr id="33" name="图片 32">
            <a:extLst>
              <a:ext uri="{FF2B5EF4-FFF2-40B4-BE49-F238E27FC236}">
                <a16:creationId xmlns:a16="http://schemas.microsoft.com/office/drawing/2014/main" id="{8B6D369A-7EB5-5B7D-5496-4012D3964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533" y="1620192"/>
            <a:ext cx="797905" cy="797905"/>
          </a:xfrm>
          <a:prstGeom prst="rect">
            <a:avLst/>
          </a:prstGeom>
        </p:spPr>
      </p:pic>
      <p:pic>
        <p:nvPicPr>
          <p:cNvPr id="35" name="图片 34">
            <a:extLst>
              <a:ext uri="{FF2B5EF4-FFF2-40B4-BE49-F238E27FC236}">
                <a16:creationId xmlns:a16="http://schemas.microsoft.com/office/drawing/2014/main" id="{1C086A62-82A5-C880-AF33-4BFE6EA89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0533" y="3002198"/>
            <a:ext cx="797905" cy="797905"/>
          </a:xfrm>
          <a:prstGeom prst="rect">
            <a:avLst/>
          </a:prstGeom>
        </p:spPr>
      </p:pic>
      <p:pic>
        <p:nvPicPr>
          <p:cNvPr id="41" name="图片 40">
            <a:extLst>
              <a:ext uri="{FF2B5EF4-FFF2-40B4-BE49-F238E27FC236}">
                <a16:creationId xmlns:a16="http://schemas.microsoft.com/office/drawing/2014/main" id="{4682CB1E-C057-F9F3-638E-49185025C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1" y="5697202"/>
            <a:ext cx="777028" cy="880140"/>
          </a:xfrm>
          <a:prstGeom prst="rect">
            <a:avLst/>
          </a:prstGeom>
        </p:spPr>
      </p:pic>
      <p:pic>
        <p:nvPicPr>
          <p:cNvPr id="43" name="图片 42">
            <a:extLst>
              <a:ext uri="{FF2B5EF4-FFF2-40B4-BE49-F238E27FC236}">
                <a16:creationId xmlns:a16="http://schemas.microsoft.com/office/drawing/2014/main" id="{CDB138AF-E992-5F41-66AB-FCDBEF63A3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32" y="4369561"/>
            <a:ext cx="808080" cy="805902"/>
          </a:xfrm>
          <a:prstGeom prst="rect">
            <a:avLst/>
          </a:prstGeom>
        </p:spPr>
      </p:pic>
      <p:sp>
        <p:nvSpPr>
          <p:cNvPr id="59" name="矩形: 圆角 58">
            <a:extLst>
              <a:ext uri="{FF2B5EF4-FFF2-40B4-BE49-F238E27FC236}">
                <a16:creationId xmlns:a16="http://schemas.microsoft.com/office/drawing/2014/main" id="{EF989ECA-C191-0436-3D16-5510F161B78E}"/>
              </a:ext>
            </a:extLst>
          </p:cNvPr>
          <p:cNvSpPr/>
          <p:nvPr/>
        </p:nvSpPr>
        <p:spPr>
          <a:xfrm>
            <a:off x="1625600"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Dart is an open-source programming language developed by Google, optimized for building web, server, and mobile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0" name="矩形: 圆角 59">
            <a:extLst>
              <a:ext uri="{FF2B5EF4-FFF2-40B4-BE49-F238E27FC236}">
                <a16:creationId xmlns:a16="http://schemas.microsoft.com/office/drawing/2014/main" id="{10CA1E68-6A8D-2500-9D96-40728E73D03D}"/>
              </a:ext>
            </a:extLst>
          </p:cNvPr>
          <p:cNvSpPr/>
          <p:nvPr/>
        </p:nvSpPr>
        <p:spPr>
          <a:xfrm>
            <a:off x="2460709"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Dart</a:t>
            </a:r>
          </a:p>
        </p:txBody>
      </p:sp>
      <p:sp>
        <p:nvSpPr>
          <p:cNvPr id="63" name="矩形: 圆角 62">
            <a:extLst>
              <a:ext uri="{FF2B5EF4-FFF2-40B4-BE49-F238E27FC236}">
                <a16:creationId xmlns:a16="http://schemas.microsoft.com/office/drawing/2014/main" id="{EF97C098-B4A2-CDF6-8AA5-8A776136A6D9}"/>
              </a:ext>
            </a:extLst>
          </p:cNvPr>
          <p:cNvSpPr/>
          <p:nvPr/>
        </p:nvSpPr>
        <p:spPr>
          <a:xfrm>
            <a:off x="1625600"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Official IDE for Android, enhancing developer productivity with advanced coding and testing tools.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4" name="矩形: 圆角 63">
            <a:extLst>
              <a:ext uri="{FF2B5EF4-FFF2-40B4-BE49-F238E27FC236}">
                <a16:creationId xmlns:a16="http://schemas.microsoft.com/office/drawing/2014/main" id="{CAE015B2-C738-704B-8CC0-C07718F90A9F}"/>
              </a:ext>
            </a:extLst>
          </p:cNvPr>
          <p:cNvSpPr/>
          <p:nvPr/>
        </p:nvSpPr>
        <p:spPr>
          <a:xfrm>
            <a:off x="2460709"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Studio</a:t>
            </a:r>
          </a:p>
        </p:txBody>
      </p:sp>
      <p:sp>
        <p:nvSpPr>
          <p:cNvPr id="67" name="矩形: 圆角 66">
            <a:extLst>
              <a:ext uri="{FF2B5EF4-FFF2-40B4-BE49-F238E27FC236}">
                <a16:creationId xmlns:a16="http://schemas.microsoft.com/office/drawing/2014/main" id="{E3E2BAC7-8FC7-8EAF-A54D-B91A1976F305}"/>
              </a:ext>
            </a:extLst>
          </p:cNvPr>
          <p:cNvSpPr/>
          <p:nvPr/>
        </p:nvSpPr>
        <p:spPr>
          <a:xfrm>
            <a:off x="1625600"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Essential tools and APIs for building, testing, and debugging Android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8" name="矩形: 圆角 67">
            <a:extLst>
              <a:ext uri="{FF2B5EF4-FFF2-40B4-BE49-F238E27FC236}">
                <a16:creationId xmlns:a16="http://schemas.microsoft.com/office/drawing/2014/main" id="{3DF8FF4E-1406-93C7-7EB6-9FB7F5D42C4D}"/>
              </a:ext>
            </a:extLst>
          </p:cNvPr>
          <p:cNvSpPr/>
          <p:nvPr/>
        </p:nvSpPr>
        <p:spPr>
          <a:xfrm>
            <a:off x="2460709"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SDK</a:t>
            </a:r>
          </a:p>
        </p:txBody>
      </p:sp>
      <p:sp>
        <p:nvSpPr>
          <p:cNvPr id="71" name="矩形: 圆角 70">
            <a:extLst>
              <a:ext uri="{FF2B5EF4-FFF2-40B4-BE49-F238E27FC236}">
                <a16:creationId xmlns:a16="http://schemas.microsoft.com/office/drawing/2014/main" id="{CF3E52C8-2F84-01D2-8F9E-799B3F3CCD72}"/>
              </a:ext>
            </a:extLst>
          </p:cNvPr>
          <p:cNvSpPr/>
          <p:nvPr/>
        </p:nvSpPr>
        <p:spPr>
          <a:xfrm>
            <a:off x="7308849"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Distributed version control system that facilitates code sharing and collaboration.</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2" name="矩形: 圆角 71">
            <a:extLst>
              <a:ext uri="{FF2B5EF4-FFF2-40B4-BE49-F238E27FC236}">
                <a16:creationId xmlns:a16="http://schemas.microsoft.com/office/drawing/2014/main" id="{99805832-84F7-E97C-EB75-E7BD6D7EAD92}"/>
              </a:ext>
            </a:extLst>
          </p:cNvPr>
          <p:cNvSpPr/>
          <p:nvPr/>
        </p:nvSpPr>
        <p:spPr>
          <a:xfrm>
            <a:off x="8143958"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a:t>
            </a:r>
          </a:p>
        </p:txBody>
      </p:sp>
      <p:sp>
        <p:nvSpPr>
          <p:cNvPr id="75" name="矩形: 圆角 74">
            <a:extLst>
              <a:ext uri="{FF2B5EF4-FFF2-40B4-BE49-F238E27FC236}">
                <a16:creationId xmlns:a16="http://schemas.microsoft.com/office/drawing/2014/main" id="{27A09981-2CB8-A381-4219-F7A6086DF773}"/>
              </a:ext>
            </a:extLst>
          </p:cNvPr>
          <p:cNvSpPr/>
          <p:nvPr/>
        </p:nvSpPr>
        <p:spPr>
          <a:xfrm>
            <a:off x="7308849"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User-friendly interface for managing Git repositories, simplifying version control tasks.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6" name="矩形: 圆角 75">
            <a:extLst>
              <a:ext uri="{FF2B5EF4-FFF2-40B4-BE49-F238E27FC236}">
                <a16:creationId xmlns:a16="http://schemas.microsoft.com/office/drawing/2014/main" id="{870A8356-611B-45BF-A697-B217374AD5A6}"/>
              </a:ext>
            </a:extLst>
          </p:cNvPr>
          <p:cNvSpPr/>
          <p:nvPr/>
        </p:nvSpPr>
        <p:spPr>
          <a:xfrm>
            <a:off x="8143958"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GitHub Desktop</a:t>
            </a:r>
          </a:p>
        </p:txBody>
      </p:sp>
      <p:sp>
        <p:nvSpPr>
          <p:cNvPr id="79" name="矩形: 圆角 78">
            <a:extLst>
              <a:ext uri="{FF2B5EF4-FFF2-40B4-BE49-F238E27FC236}">
                <a16:creationId xmlns:a16="http://schemas.microsoft.com/office/drawing/2014/main" id="{36DC66DA-EFBD-B462-F41A-C00E7A0F5643}"/>
              </a:ext>
            </a:extLst>
          </p:cNvPr>
          <p:cNvSpPr/>
          <p:nvPr/>
        </p:nvSpPr>
        <p:spPr>
          <a:xfrm>
            <a:off x="7308849"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Premier software for editing and enhancing digital images and graphics.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0" name="矩形: 圆角 79">
            <a:extLst>
              <a:ext uri="{FF2B5EF4-FFF2-40B4-BE49-F238E27FC236}">
                <a16:creationId xmlns:a16="http://schemas.microsoft.com/office/drawing/2014/main" id="{CEE821FB-BF75-4D76-1B5B-BED9E72BDF89}"/>
              </a:ext>
            </a:extLst>
          </p:cNvPr>
          <p:cNvSpPr/>
          <p:nvPr/>
        </p:nvSpPr>
        <p:spPr>
          <a:xfrm>
            <a:off x="8143958"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Photoshop</a:t>
            </a:r>
          </a:p>
        </p:txBody>
      </p:sp>
      <p:sp>
        <p:nvSpPr>
          <p:cNvPr id="83" name="矩形: 圆角 82">
            <a:extLst>
              <a:ext uri="{FF2B5EF4-FFF2-40B4-BE49-F238E27FC236}">
                <a16:creationId xmlns:a16="http://schemas.microsoft.com/office/drawing/2014/main" id="{D787D244-960D-3349-9AA8-CCCE5AEAD93A}"/>
              </a:ext>
            </a:extLst>
          </p:cNvPr>
          <p:cNvSpPr/>
          <p:nvPr/>
        </p:nvSpPr>
        <p:spPr>
          <a:xfrm>
            <a:off x="7308849"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Vector graphics editor perfect for creating scalable design elements and illustrations.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4" name="矩形: 圆角 83">
            <a:extLst>
              <a:ext uri="{FF2B5EF4-FFF2-40B4-BE49-F238E27FC236}">
                <a16:creationId xmlns:a16="http://schemas.microsoft.com/office/drawing/2014/main" id="{65F16B1E-8C5A-CCD8-81D3-1F56DBE7F6A2}"/>
              </a:ext>
            </a:extLst>
          </p:cNvPr>
          <p:cNvSpPr/>
          <p:nvPr/>
        </p:nvSpPr>
        <p:spPr>
          <a:xfrm>
            <a:off x="8143958"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Illustrator</a:t>
            </a:r>
          </a:p>
        </p:txBody>
      </p:sp>
      <p:pic>
        <p:nvPicPr>
          <p:cNvPr id="85" name="图片 84">
            <a:extLst>
              <a:ext uri="{FF2B5EF4-FFF2-40B4-BE49-F238E27FC236}">
                <a16:creationId xmlns:a16="http://schemas.microsoft.com/office/drawing/2014/main" id="{A4D5E4C0-43F2-320B-3F30-A8F2749229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380" y="5768443"/>
            <a:ext cx="798649" cy="798649"/>
          </a:xfrm>
          <a:prstGeom prst="rect">
            <a:avLst/>
          </a:prstGeom>
        </p:spPr>
      </p:pic>
      <p:pic>
        <p:nvPicPr>
          <p:cNvPr id="1026" name="Picture 2" descr="Flutter – Medium">
            <a:extLst>
              <a:ext uri="{FF2B5EF4-FFF2-40B4-BE49-F238E27FC236}">
                <a16:creationId xmlns:a16="http://schemas.microsoft.com/office/drawing/2014/main" id="{EAE55B9A-40D3-4C00-8D2D-557843211D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132" y="1619544"/>
            <a:ext cx="805902" cy="8059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rt · GitHub">
            <a:extLst>
              <a:ext uri="{FF2B5EF4-FFF2-40B4-BE49-F238E27FC236}">
                <a16:creationId xmlns:a16="http://schemas.microsoft.com/office/drawing/2014/main" id="{469971C2-1266-4680-849C-BB5581F759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773" y="3001391"/>
            <a:ext cx="790006" cy="790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00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Work Plan</a:t>
            </a:r>
          </a:p>
        </p:txBody>
      </p:sp>
    </p:spTree>
    <p:extLst>
      <p:ext uri="{BB962C8B-B14F-4D97-AF65-F5344CB8AC3E}">
        <p14:creationId xmlns:p14="http://schemas.microsoft.com/office/powerpoint/2010/main" val="24464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Work Plan (Gantt)</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2" name="表格 1">
            <a:extLst>
              <a:ext uri="{FF2B5EF4-FFF2-40B4-BE49-F238E27FC236}">
                <a16:creationId xmlns:a16="http://schemas.microsoft.com/office/drawing/2014/main" id="{EB701B34-E854-0E0C-88EF-5B390D441B13}"/>
              </a:ext>
            </a:extLst>
          </p:cNvPr>
          <p:cNvGraphicFramePr>
            <a:graphicFrameLocks noGrp="1"/>
          </p:cNvGraphicFramePr>
          <p:nvPr>
            <p:extLst>
              <p:ext uri="{D42A27DB-BD31-4B8C-83A1-F6EECF244321}">
                <p14:modId xmlns:p14="http://schemas.microsoft.com/office/powerpoint/2010/main" val="2070748098"/>
              </p:ext>
            </p:extLst>
          </p:nvPr>
        </p:nvGraphicFramePr>
        <p:xfrm>
          <a:off x="666745" y="1347701"/>
          <a:ext cx="10858496" cy="5387396"/>
        </p:xfrm>
        <a:graphic>
          <a:graphicData uri="http://schemas.openxmlformats.org/drawingml/2006/table">
            <a:tbl>
              <a:tblPr firstRow="1" bandRow="1">
                <a:tableStyleId>{2D5ABB26-0587-4C30-8999-92F81FD0307C}</a:tableStyleId>
              </a:tblPr>
              <a:tblGrid>
                <a:gridCol w="2011176">
                  <a:extLst>
                    <a:ext uri="{9D8B030D-6E8A-4147-A177-3AD203B41FA5}">
                      <a16:colId xmlns:a16="http://schemas.microsoft.com/office/drawing/2014/main" val="3484401724"/>
                    </a:ext>
                  </a:extLst>
                </a:gridCol>
                <a:gridCol w="1105915">
                  <a:extLst>
                    <a:ext uri="{9D8B030D-6E8A-4147-A177-3AD203B41FA5}">
                      <a16:colId xmlns:a16="http://schemas.microsoft.com/office/drawing/2014/main" val="1875228083"/>
                    </a:ext>
                  </a:extLst>
                </a:gridCol>
                <a:gridCol w="1105915">
                  <a:extLst>
                    <a:ext uri="{9D8B030D-6E8A-4147-A177-3AD203B41FA5}">
                      <a16:colId xmlns:a16="http://schemas.microsoft.com/office/drawing/2014/main" val="3961021224"/>
                    </a:ext>
                  </a:extLst>
                </a:gridCol>
                <a:gridCol w="1105915">
                  <a:extLst>
                    <a:ext uri="{9D8B030D-6E8A-4147-A177-3AD203B41FA5}">
                      <a16:colId xmlns:a16="http://schemas.microsoft.com/office/drawing/2014/main" val="1223965108"/>
                    </a:ext>
                  </a:extLst>
                </a:gridCol>
                <a:gridCol w="1105915">
                  <a:extLst>
                    <a:ext uri="{9D8B030D-6E8A-4147-A177-3AD203B41FA5}">
                      <a16:colId xmlns:a16="http://schemas.microsoft.com/office/drawing/2014/main" val="236069643"/>
                    </a:ext>
                  </a:extLst>
                </a:gridCol>
                <a:gridCol w="1105915">
                  <a:extLst>
                    <a:ext uri="{9D8B030D-6E8A-4147-A177-3AD203B41FA5}">
                      <a16:colId xmlns:a16="http://schemas.microsoft.com/office/drawing/2014/main" val="2895315452"/>
                    </a:ext>
                  </a:extLst>
                </a:gridCol>
                <a:gridCol w="1105915">
                  <a:extLst>
                    <a:ext uri="{9D8B030D-6E8A-4147-A177-3AD203B41FA5}">
                      <a16:colId xmlns:a16="http://schemas.microsoft.com/office/drawing/2014/main" val="49722845"/>
                    </a:ext>
                  </a:extLst>
                </a:gridCol>
                <a:gridCol w="1105915">
                  <a:extLst>
                    <a:ext uri="{9D8B030D-6E8A-4147-A177-3AD203B41FA5}">
                      <a16:colId xmlns:a16="http://schemas.microsoft.com/office/drawing/2014/main" val="2663929791"/>
                    </a:ext>
                  </a:extLst>
                </a:gridCol>
                <a:gridCol w="1105915">
                  <a:extLst>
                    <a:ext uri="{9D8B030D-6E8A-4147-A177-3AD203B41FA5}">
                      <a16:colId xmlns:a16="http://schemas.microsoft.com/office/drawing/2014/main" val="2006131208"/>
                    </a:ext>
                  </a:extLst>
                </a:gridCol>
              </a:tblGrid>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Planning Phase</a:t>
                      </a:r>
                    </a:p>
                  </a:txBody>
                  <a:tcPr anchor="ctr">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79947499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39214052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Design Phase</a:t>
                      </a:r>
                    </a:p>
                  </a:txBody>
                  <a:tcPr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0503452"/>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750267982"/>
                  </a:ext>
                </a:extLst>
              </a:tr>
              <a:tr h="566747">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Development Phase</a:t>
                      </a:r>
                    </a:p>
                  </a:txBody>
                  <a:tcPr anchor="ctr">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248431541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4287473210"/>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194328846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Testing and Evaluation Phase</a:t>
                      </a: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168739596"/>
                  </a:ext>
                </a:extLst>
              </a:tr>
              <a:tr h="5667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600" b="0" kern="1200" dirty="0">
                        <a:solidFill>
                          <a:schemeClr val="tx1"/>
                        </a:solidFill>
                        <a:effectLst/>
                        <a:latin typeface="+mn-lt"/>
                        <a:ea typeface="+mn-ea"/>
                        <a:cs typeface="+mn-cs"/>
                      </a:endParaRP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72076665"/>
                  </a:ext>
                </a:extLst>
              </a:tr>
              <a:tr h="2866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Timeline</a:t>
                      </a: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1200" dirty="0"/>
                        <a:t>Week 10</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Week 11</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12</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13</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14</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15</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16</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17</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80395028"/>
                  </a:ext>
                </a:extLst>
              </a:tr>
            </a:tbl>
          </a:graphicData>
        </a:graphic>
      </p:graphicFrame>
      <p:sp>
        <p:nvSpPr>
          <p:cNvPr id="7" name="矩形: 圆角 6">
            <a:extLst>
              <a:ext uri="{FF2B5EF4-FFF2-40B4-BE49-F238E27FC236}">
                <a16:creationId xmlns:a16="http://schemas.microsoft.com/office/drawing/2014/main" id="{671EAE40-02DA-C381-2D41-B68BF5D16824}"/>
              </a:ext>
            </a:extLst>
          </p:cNvPr>
          <p:cNvSpPr/>
          <p:nvPr/>
        </p:nvSpPr>
        <p:spPr>
          <a:xfrm>
            <a:off x="2733472" y="1434409"/>
            <a:ext cx="972766"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Planning</a:t>
            </a:r>
            <a:endParaRPr lang="zh-CN" altLang="en-US" sz="1400" dirty="0"/>
          </a:p>
        </p:txBody>
      </p:sp>
      <p:sp>
        <p:nvSpPr>
          <p:cNvPr id="8" name="矩形: 圆角 7">
            <a:extLst>
              <a:ext uri="{FF2B5EF4-FFF2-40B4-BE49-F238E27FC236}">
                <a16:creationId xmlns:a16="http://schemas.microsoft.com/office/drawing/2014/main" id="{637B391E-469B-1322-8F89-382B3D8FD710}"/>
              </a:ext>
            </a:extLst>
          </p:cNvPr>
          <p:cNvSpPr/>
          <p:nvPr/>
        </p:nvSpPr>
        <p:spPr>
          <a:xfrm>
            <a:off x="2733471" y="2000441"/>
            <a:ext cx="2091447"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Requirement Research</a:t>
            </a:r>
            <a:endParaRPr lang="zh-CN" altLang="en-US" sz="1400" dirty="0"/>
          </a:p>
        </p:txBody>
      </p:sp>
      <p:sp>
        <p:nvSpPr>
          <p:cNvPr id="9" name="矩形: 圆角 8">
            <a:extLst>
              <a:ext uri="{FF2B5EF4-FFF2-40B4-BE49-F238E27FC236}">
                <a16:creationId xmlns:a16="http://schemas.microsoft.com/office/drawing/2014/main" id="{2DB53540-DA71-ABB8-18A1-731E3CEFD4EF}"/>
              </a:ext>
            </a:extLst>
          </p:cNvPr>
          <p:cNvSpPr/>
          <p:nvPr/>
        </p:nvSpPr>
        <p:spPr>
          <a:xfrm>
            <a:off x="3852151" y="2566473"/>
            <a:ext cx="3186823"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Framework Construction</a:t>
            </a:r>
            <a:endParaRPr lang="zh-CN" altLang="en-US" sz="1400" dirty="0"/>
          </a:p>
        </p:txBody>
      </p:sp>
      <p:sp>
        <p:nvSpPr>
          <p:cNvPr id="15" name="矩形: 圆角 14">
            <a:extLst>
              <a:ext uri="{FF2B5EF4-FFF2-40B4-BE49-F238E27FC236}">
                <a16:creationId xmlns:a16="http://schemas.microsoft.com/office/drawing/2014/main" id="{5BCEA31D-5234-EB1A-426A-B5BECC0643C9}"/>
              </a:ext>
            </a:extLst>
          </p:cNvPr>
          <p:cNvSpPr/>
          <p:nvPr/>
        </p:nvSpPr>
        <p:spPr>
          <a:xfrm>
            <a:off x="4952797" y="3132505"/>
            <a:ext cx="3186822"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Interaction Interface Design</a:t>
            </a:r>
            <a:endParaRPr lang="zh-CN" altLang="en-US" sz="1400" dirty="0"/>
          </a:p>
        </p:txBody>
      </p:sp>
      <p:sp>
        <p:nvSpPr>
          <p:cNvPr id="16" name="矩形: 圆角 15">
            <a:extLst>
              <a:ext uri="{FF2B5EF4-FFF2-40B4-BE49-F238E27FC236}">
                <a16:creationId xmlns:a16="http://schemas.microsoft.com/office/drawing/2014/main" id="{7E5ABFD2-E1AD-F017-FA58-280ED1944D1E}"/>
              </a:ext>
            </a:extLst>
          </p:cNvPr>
          <p:cNvSpPr/>
          <p:nvPr/>
        </p:nvSpPr>
        <p:spPr>
          <a:xfrm>
            <a:off x="6066207" y="3698537"/>
            <a:ext cx="207341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Interface</a:t>
            </a:r>
            <a:endParaRPr lang="zh-CN" altLang="en-US" sz="1400" dirty="0"/>
          </a:p>
        </p:txBody>
      </p:sp>
      <p:sp>
        <p:nvSpPr>
          <p:cNvPr id="17" name="矩形: 圆角 16">
            <a:extLst>
              <a:ext uri="{FF2B5EF4-FFF2-40B4-BE49-F238E27FC236}">
                <a16:creationId xmlns:a16="http://schemas.microsoft.com/office/drawing/2014/main" id="{E658168B-E2A6-67D5-0A06-7EDDA0C8BC2F}"/>
              </a:ext>
            </a:extLst>
          </p:cNvPr>
          <p:cNvSpPr/>
          <p:nvPr/>
        </p:nvSpPr>
        <p:spPr>
          <a:xfrm>
            <a:off x="6066207" y="4264569"/>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Voice Interaction</a:t>
            </a:r>
            <a:endParaRPr lang="zh-CN" altLang="en-US" sz="1400" dirty="0"/>
          </a:p>
        </p:txBody>
      </p:sp>
      <p:sp>
        <p:nvSpPr>
          <p:cNvPr id="18" name="矩形: 圆角 17">
            <a:extLst>
              <a:ext uri="{FF2B5EF4-FFF2-40B4-BE49-F238E27FC236}">
                <a16:creationId xmlns:a16="http://schemas.microsoft.com/office/drawing/2014/main" id="{D69F43DB-566D-F0F3-0546-073ECD7E3844}"/>
              </a:ext>
            </a:extLst>
          </p:cNvPr>
          <p:cNvSpPr/>
          <p:nvPr/>
        </p:nvSpPr>
        <p:spPr>
          <a:xfrm>
            <a:off x="7166851" y="4830601"/>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Personalized Learning Path</a:t>
            </a:r>
            <a:endParaRPr lang="zh-CN" altLang="en-US" sz="1400" dirty="0"/>
          </a:p>
        </p:txBody>
      </p:sp>
      <p:sp>
        <p:nvSpPr>
          <p:cNvPr id="19" name="矩形: 圆角 18">
            <a:extLst>
              <a:ext uri="{FF2B5EF4-FFF2-40B4-BE49-F238E27FC236}">
                <a16:creationId xmlns:a16="http://schemas.microsoft.com/office/drawing/2014/main" id="{CA860C25-0FF3-9475-23B0-547924DBA8A9}"/>
              </a:ext>
            </a:extLst>
          </p:cNvPr>
          <p:cNvSpPr/>
          <p:nvPr/>
        </p:nvSpPr>
        <p:spPr>
          <a:xfrm>
            <a:off x="9380905" y="5396630"/>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Software Testing</a:t>
            </a:r>
            <a:endParaRPr lang="zh-CN" altLang="en-US" sz="1400" dirty="0"/>
          </a:p>
        </p:txBody>
      </p:sp>
      <p:sp>
        <p:nvSpPr>
          <p:cNvPr id="5" name="矩形: 圆角 4">
            <a:extLst>
              <a:ext uri="{FF2B5EF4-FFF2-40B4-BE49-F238E27FC236}">
                <a16:creationId xmlns:a16="http://schemas.microsoft.com/office/drawing/2014/main" id="{DF791F73-3D8E-498A-F830-6A44C15195A6}"/>
              </a:ext>
            </a:extLst>
          </p:cNvPr>
          <p:cNvSpPr/>
          <p:nvPr/>
        </p:nvSpPr>
        <p:spPr>
          <a:xfrm>
            <a:off x="9380905" y="5962659"/>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Interaction Evaluation</a:t>
            </a:r>
            <a:endParaRPr lang="zh-CN" altLang="en-US" sz="1400" dirty="0"/>
          </a:p>
        </p:txBody>
      </p:sp>
    </p:spTree>
    <p:extLst>
      <p:ext uri="{BB962C8B-B14F-4D97-AF65-F5344CB8AC3E}">
        <p14:creationId xmlns:p14="http://schemas.microsoft.com/office/powerpoint/2010/main" val="2712663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06</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Significance and Challenges</a:t>
            </a:r>
          </a:p>
        </p:txBody>
      </p:sp>
    </p:spTree>
    <p:extLst>
      <p:ext uri="{BB962C8B-B14F-4D97-AF65-F5344CB8AC3E}">
        <p14:creationId xmlns:p14="http://schemas.microsoft.com/office/powerpoint/2010/main" val="1414260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078D6D8D-A80D-13B3-D168-7437FFF9AE9B}"/>
              </a:ext>
            </a:extLst>
          </p:cNvPr>
          <p:cNvSpPr txBox="1"/>
          <p:nvPr/>
        </p:nvSpPr>
        <p:spPr>
          <a:xfrm>
            <a:off x="1444529" y="2958535"/>
            <a:ext cx="2584747" cy="804047"/>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36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3" name="直接连接符 2">
            <a:extLst>
              <a:ext uri="{FF2B5EF4-FFF2-40B4-BE49-F238E27FC236}">
                <a16:creationId xmlns:a16="http://schemas.microsoft.com/office/drawing/2014/main" id="{597CED8F-2D41-4B97-B086-AC4DB0490C8A}"/>
              </a:ext>
            </a:extLst>
          </p:cNvPr>
          <p:cNvCxnSpPr>
            <a:cxnSpLocks/>
          </p:cNvCxnSpPr>
          <p:nvPr/>
        </p:nvCxnSpPr>
        <p:spPr>
          <a:xfrm>
            <a:off x="4222613" y="725457"/>
            <a:ext cx="0" cy="53603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B81164D1-63D1-149C-64B3-7BEFB62E2B04}"/>
              </a:ext>
            </a:extLst>
          </p:cNvPr>
          <p:cNvSpPr/>
          <p:nvPr/>
        </p:nvSpPr>
        <p:spPr>
          <a:xfrm>
            <a:off x="4885991" y="7254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050197B6-39F5-6097-2B59-C9F8BADD7E16}"/>
              </a:ext>
            </a:extLst>
          </p:cNvPr>
          <p:cNvSpPr txBox="1"/>
          <p:nvPr/>
        </p:nvSpPr>
        <p:spPr>
          <a:xfrm>
            <a:off x="5667199" y="792719"/>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Background and Motivation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grpSp>
        <p:nvGrpSpPr>
          <p:cNvPr id="49" name="组合 48">
            <a:extLst>
              <a:ext uri="{FF2B5EF4-FFF2-40B4-BE49-F238E27FC236}">
                <a16:creationId xmlns:a16="http://schemas.microsoft.com/office/drawing/2014/main" id="{58916878-18BB-66DE-6AA7-55BFC4B0EDAF}"/>
              </a:ext>
            </a:extLst>
          </p:cNvPr>
          <p:cNvGrpSpPr/>
          <p:nvPr/>
        </p:nvGrpSpPr>
        <p:grpSpPr>
          <a:xfrm>
            <a:off x="763468" y="2445431"/>
            <a:ext cx="1973435" cy="1831294"/>
            <a:chOff x="3499700" y="3154849"/>
            <a:chExt cx="1107440" cy="838200"/>
          </a:xfrm>
        </p:grpSpPr>
        <p:cxnSp>
          <p:nvCxnSpPr>
            <p:cNvPr id="50" name="直接连接符 49">
              <a:extLst>
                <a:ext uri="{FF2B5EF4-FFF2-40B4-BE49-F238E27FC236}">
                  <a16:creationId xmlns:a16="http://schemas.microsoft.com/office/drawing/2014/main" id="{C302A740-3F43-D55B-38E1-B85AABE9D31A}"/>
                </a:ext>
              </a:extLst>
            </p:cNvPr>
            <p:cNvCxnSpPr/>
            <p:nvPr/>
          </p:nvCxnSpPr>
          <p:spPr>
            <a:xfrm>
              <a:off x="3499700" y="3154849"/>
              <a:ext cx="1107440" cy="0"/>
            </a:xfrm>
            <a:prstGeom prst="line">
              <a:avLst/>
            </a:prstGeom>
            <a:noFill/>
            <a:ln w="41275" cap="rnd" cmpd="sng" algn="ctr">
              <a:solidFill>
                <a:schemeClr val="accent1"/>
              </a:solidFill>
              <a:prstDash val="solid"/>
              <a:miter lim="800000"/>
            </a:ln>
            <a:effectLst/>
          </p:spPr>
        </p:cxnSp>
        <p:cxnSp>
          <p:nvCxnSpPr>
            <p:cNvPr id="11" name="直接连接符 10">
              <a:extLst>
                <a:ext uri="{FF2B5EF4-FFF2-40B4-BE49-F238E27FC236}">
                  <a16:creationId xmlns:a16="http://schemas.microsoft.com/office/drawing/2014/main" id="{5969D320-906B-D62B-38D2-4A2B4FF81BF7}"/>
                </a:ext>
              </a:extLst>
            </p:cNvPr>
            <p:cNvCxnSpPr/>
            <p:nvPr/>
          </p:nvCxnSpPr>
          <p:spPr>
            <a:xfrm>
              <a:off x="3711367" y="3992574"/>
              <a:ext cx="895773" cy="475"/>
            </a:xfrm>
            <a:prstGeom prst="line">
              <a:avLst/>
            </a:prstGeom>
            <a:noFill/>
            <a:ln w="41275" cap="rnd" cmpd="sng" algn="ctr">
              <a:solidFill>
                <a:schemeClr val="accent1"/>
              </a:solidFill>
              <a:prstDash val="solid"/>
              <a:miter lim="800000"/>
            </a:ln>
            <a:effectLst/>
          </p:spPr>
        </p:cxnSp>
        <p:cxnSp>
          <p:nvCxnSpPr>
            <p:cNvPr id="52" name="直接连接符 51">
              <a:extLst>
                <a:ext uri="{FF2B5EF4-FFF2-40B4-BE49-F238E27FC236}">
                  <a16:creationId xmlns:a16="http://schemas.microsoft.com/office/drawing/2014/main" id="{082ECDBB-C603-7102-7C98-7ADB488FE2BB}"/>
                </a:ext>
              </a:extLst>
            </p:cNvPr>
            <p:cNvCxnSpPr/>
            <p:nvPr/>
          </p:nvCxnSpPr>
          <p:spPr>
            <a:xfrm>
              <a:off x="3711367" y="3154849"/>
              <a:ext cx="0" cy="837725"/>
            </a:xfrm>
            <a:prstGeom prst="line">
              <a:avLst/>
            </a:prstGeom>
            <a:noFill/>
            <a:ln w="41275" cap="rnd" cmpd="sng" algn="ctr">
              <a:solidFill>
                <a:schemeClr val="accent1"/>
              </a:solidFill>
              <a:prstDash val="solid"/>
              <a:miter lim="800000"/>
            </a:ln>
            <a:effectLst/>
          </p:spPr>
        </p:cxnSp>
        <p:cxnSp>
          <p:nvCxnSpPr>
            <p:cNvPr id="14" name="直接连接符 13">
              <a:extLst>
                <a:ext uri="{FF2B5EF4-FFF2-40B4-BE49-F238E27FC236}">
                  <a16:creationId xmlns:a16="http://schemas.microsoft.com/office/drawing/2014/main" id="{E98EF72D-67AB-13AA-D866-30154DE7C23D}"/>
                </a:ext>
              </a:extLst>
            </p:cNvPr>
            <p:cNvCxnSpPr/>
            <p:nvPr/>
          </p:nvCxnSpPr>
          <p:spPr>
            <a:xfrm>
              <a:off x="4607140" y="3154849"/>
              <a:ext cx="0" cy="130218"/>
            </a:xfrm>
            <a:prstGeom prst="line">
              <a:avLst/>
            </a:prstGeom>
            <a:noFill/>
            <a:ln w="41275" cap="rnd" cmpd="sng" algn="ctr">
              <a:solidFill>
                <a:schemeClr val="accent1"/>
              </a:solidFill>
              <a:prstDash val="solid"/>
              <a:miter lim="800000"/>
            </a:ln>
            <a:effectLst/>
          </p:spPr>
        </p:cxnSp>
        <p:cxnSp>
          <p:nvCxnSpPr>
            <p:cNvPr id="54" name="直接连接符 53">
              <a:extLst>
                <a:ext uri="{FF2B5EF4-FFF2-40B4-BE49-F238E27FC236}">
                  <a16:creationId xmlns:a16="http://schemas.microsoft.com/office/drawing/2014/main" id="{0E463234-1929-C09E-BAEA-B8B876D1807C}"/>
                </a:ext>
              </a:extLst>
            </p:cNvPr>
            <p:cNvCxnSpPr/>
            <p:nvPr/>
          </p:nvCxnSpPr>
          <p:spPr>
            <a:xfrm>
              <a:off x="4607140" y="3862356"/>
              <a:ext cx="0" cy="130218"/>
            </a:xfrm>
            <a:prstGeom prst="line">
              <a:avLst/>
            </a:prstGeom>
            <a:noFill/>
            <a:ln w="41275" cap="rnd" cmpd="sng" algn="ctr">
              <a:solidFill>
                <a:schemeClr val="accent1"/>
              </a:solidFill>
              <a:prstDash val="solid"/>
              <a:miter lim="800000"/>
            </a:ln>
            <a:effectLst/>
          </p:spPr>
        </p:cxnSp>
      </p:grpSp>
      <p:sp>
        <p:nvSpPr>
          <p:cNvPr id="15" name="椭圆 14">
            <a:extLst>
              <a:ext uri="{FF2B5EF4-FFF2-40B4-BE49-F238E27FC236}">
                <a16:creationId xmlns:a16="http://schemas.microsoft.com/office/drawing/2014/main" id="{17C00117-DB42-90BD-0DB8-7A96D1E3CFA8}"/>
              </a:ext>
            </a:extLst>
          </p:cNvPr>
          <p:cNvSpPr/>
          <p:nvPr/>
        </p:nvSpPr>
        <p:spPr>
          <a:xfrm>
            <a:off x="4885991" y="16682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6" name="文本框 55">
            <a:extLst>
              <a:ext uri="{FF2B5EF4-FFF2-40B4-BE49-F238E27FC236}">
                <a16:creationId xmlns:a16="http://schemas.microsoft.com/office/drawing/2014/main" id="{13260F5F-7E43-1AD2-3102-40E22F31520A}"/>
              </a:ext>
            </a:extLst>
          </p:cNvPr>
          <p:cNvSpPr txBox="1"/>
          <p:nvPr/>
        </p:nvSpPr>
        <p:spPr>
          <a:xfrm>
            <a:off x="5667199" y="1735517"/>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Related Work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7" name="椭圆 56">
            <a:extLst>
              <a:ext uri="{FF2B5EF4-FFF2-40B4-BE49-F238E27FC236}">
                <a16:creationId xmlns:a16="http://schemas.microsoft.com/office/drawing/2014/main" id="{A0FCD745-CBF9-B809-ED0C-40171C5F5803}"/>
              </a:ext>
            </a:extLst>
          </p:cNvPr>
          <p:cNvSpPr/>
          <p:nvPr/>
        </p:nvSpPr>
        <p:spPr>
          <a:xfrm>
            <a:off x="4885991" y="261105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8" name="文本框 57">
            <a:extLst>
              <a:ext uri="{FF2B5EF4-FFF2-40B4-BE49-F238E27FC236}">
                <a16:creationId xmlns:a16="http://schemas.microsoft.com/office/drawing/2014/main" id="{B49B2C64-B982-36F2-DA74-84D97ED8E883}"/>
              </a:ext>
            </a:extLst>
          </p:cNvPr>
          <p:cNvSpPr txBox="1"/>
          <p:nvPr/>
        </p:nvSpPr>
        <p:spPr>
          <a:xfrm>
            <a:off x="5667199" y="2678315"/>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Project Goals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9" name="椭圆 58">
            <a:extLst>
              <a:ext uri="{FF2B5EF4-FFF2-40B4-BE49-F238E27FC236}">
                <a16:creationId xmlns:a16="http://schemas.microsoft.com/office/drawing/2014/main" id="{463B56D2-696F-60F6-CBD4-2BD747FDFE16}"/>
              </a:ext>
            </a:extLst>
          </p:cNvPr>
          <p:cNvSpPr/>
          <p:nvPr/>
        </p:nvSpPr>
        <p:spPr>
          <a:xfrm>
            <a:off x="4885991" y="3553851"/>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0" name="文本框 59">
            <a:extLst>
              <a:ext uri="{FF2B5EF4-FFF2-40B4-BE49-F238E27FC236}">
                <a16:creationId xmlns:a16="http://schemas.microsoft.com/office/drawing/2014/main" id="{78BEC897-A5B0-81C0-B59A-D93A93E1ECB7}"/>
              </a:ext>
            </a:extLst>
          </p:cNvPr>
          <p:cNvSpPr txBox="1"/>
          <p:nvPr/>
        </p:nvSpPr>
        <p:spPr>
          <a:xfrm>
            <a:off x="5667199" y="3621113"/>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Technology Stack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1" name="椭圆 60">
            <a:extLst>
              <a:ext uri="{FF2B5EF4-FFF2-40B4-BE49-F238E27FC236}">
                <a16:creationId xmlns:a16="http://schemas.microsoft.com/office/drawing/2014/main" id="{3BE27D1A-6C65-7E90-C5CD-A5AA8A8FEEBD}"/>
              </a:ext>
            </a:extLst>
          </p:cNvPr>
          <p:cNvSpPr/>
          <p:nvPr/>
        </p:nvSpPr>
        <p:spPr>
          <a:xfrm>
            <a:off x="4885991" y="4496649"/>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2" name="文本框 61">
            <a:extLst>
              <a:ext uri="{FF2B5EF4-FFF2-40B4-BE49-F238E27FC236}">
                <a16:creationId xmlns:a16="http://schemas.microsoft.com/office/drawing/2014/main" id="{6D55988A-E920-5410-B957-16544DA8AEFC}"/>
              </a:ext>
            </a:extLst>
          </p:cNvPr>
          <p:cNvSpPr txBox="1"/>
          <p:nvPr/>
        </p:nvSpPr>
        <p:spPr>
          <a:xfrm>
            <a:off x="5667199" y="4563911"/>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Work Plan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3" name="椭圆 62">
            <a:extLst>
              <a:ext uri="{FF2B5EF4-FFF2-40B4-BE49-F238E27FC236}">
                <a16:creationId xmlns:a16="http://schemas.microsoft.com/office/drawing/2014/main" id="{A94FAA03-B57C-F6A1-0931-43628A4ECA6F}"/>
              </a:ext>
            </a:extLst>
          </p:cNvPr>
          <p:cNvSpPr/>
          <p:nvPr/>
        </p:nvSpPr>
        <p:spPr>
          <a:xfrm>
            <a:off x="4885991" y="5439446"/>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4" name="文本框 63">
            <a:extLst>
              <a:ext uri="{FF2B5EF4-FFF2-40B4-BE49-F238E27FC236}">
                <a16:creationId xmlns:a16="http://schemas.microsoft.com/office/drawing/2014/main" id="{38F48B13-63E5-CF4C-17BD-E0AE86A0133B}"/>
              </a:ext>
            </a:extLst>
          </p:cNvPr>
          <p:cNvSpPr txBox="1"/>
          <p:nvPr/>
        </p:nvSpPr>
        <p:spPr>
          <a:xfrm>
            <a:off x="5667199" y="5506708"/>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Significance and Challenges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Tree>
    <p:extLst>
      <p:ext uri="{BB962C8B-B14F-4D97-AF65-F5344CB8AC3E}">
        <p14:creationId xmlns:p14="http://schemas.microsoft.com/office/powerpoint/2010/main" val="227114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2028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Significance</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2" name="iṡļîḓê">
            <a:extLst>
              <a:ext uri="{FF2B5EF4-FFF2-40B4-BE49-F238E27FC236}">
                <a16:creationId xmlns:a16="http://schemas.microsoft.com/office/drawing/2014/main" id="{533CCE38-670F-8497-55DA-AEEC1A7ABF9C}"/>
              </a:ext>
            </a:extLst>
          </p:cNvPr>
          <p:cNvSpPr/>
          <p:nvPr/>
        </p:nvSpPr>
        <p:spPr>
          <a:xfrm>
            <a:off x="751681" y="1895352"/>
            <a:ext cx="224790" cy="22479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3" name="í$líde">
            <a:extLst>
              <a:ext uri="{FF2B5EF4-FFF2-40B4-BE49-F238E27FC236}">
                <a16:creationId xmlns:a16="http://schemas.microsoft.com/office/drawing/2014/main" id="{247AE92A-8CE5-07B7-C1F4-8D471B15E1B1}"/>
              </a:ext>
            </a:extLst>
          </p:cNvPr>
          <p:cNvSpPr txBox="1"/>
          <p:nvPr/>
        </p:nvSpPr>
        <p:spPr>
          <a:xfrm>
            <a:off x="976470"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Children</a:t>
            </a:r>
          </a:p>
        </p:txBody>
      </p:sp>
      <p:sp>
        <p:nvSpPr>
          <p:cNvPr id="54" name="íšḷíḓè">
            <a:extLst>
              <a:ext uri="{FF2B5EF4-FFF2-40B4-BE49-F238E27FC236}">
                <a16:creationId xmlns:a16="http://schemas.microsoft.com/office/drawing/2014/main" id="{4B92DE4E-FF43-E8EE-DBB3-308B4CAE9A44}"/>
              </a:ext>
            </a:extLst>
          </p:cNvPr>
          <p:cNvSpPr txBox="1"/>
          <p:nvPr/>
        </p:nvSpPr>
        <p:spPr>
          <a:xfrm>
            <a:off x="976471" y="2360183"/>
            <a:ext cx="3191932"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Engage in English language learning and enhancement of language skills and creativity through smart, innovative interactions.</a:t>
            </a:r>
            <a:endParaRPr lang="zh-CN" altLang="en-US" sz="1600" dirty="0">
              <a:latin typeface="微软雅黑" panose="020B0503020204020204" pitchFamily="34" charset="-122"/>
              <a:ea typeface="微软雅黑" panose="020B0503020204020204" pitchFamily="34" charset="-122"/>
            </a:endParaRPr>
          </a:p>
        </p:txBody>
      </p:sp>
      <p:sp>
        <p:nvSpPr>
          <p:cNvPr id="56" name="îṣľiḑe">
            <a:extLst>
              <a:ext uri="{FF2B5EF4-FFF2-40B4-BE49-F238E27FC236}">
                <a16:creationId xmlns:a16="http://schemas.microsoft.com/office/drawing/2014/main" id="{CC19CE7C-A8F2-1552-0FD1-FE98A9A0018C}"/>
              </a:ext>
            </a:extLst>
          </p:cNvPr>
          <p:cNvSpPr/>
          <p:nvPr/>
        </p:nvSpPr>
        <p:spPr>
          <a:xfrm>
            <a:off x="751681" y="4298244"/>
            <a:ext cx="224790" cy="22479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isḷiḑê">
            <a:extLst>
              <a:ext uri="{FF2B5EF4-FFF2-40B4-BE49-F238E27FC236}">
                <a16:creationId xmlns:a16="http://schemas.microsoft.com/office/drawing/2014/main" id="{9697DB53-6C30-6381-01FC-A7D758CCF4D3}"/>
              </a:ext>
            </a:extLst>
          </p:cNvPr>
          <p:cNvSpPr txBox="1"/>
          <p:nvPr/>
        </p:nvSpPr>
        <p:spPr>
          <a:xfrm>
            <a:off x="976470"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Society</a:t>
            </a:r>
          </a:p>
        </p:txBody>
      </p:sp>
      <p:sp>
        <p:nvSpPr>
          <p:cNvPr id="58" name="îṩḷîdè">
            <a:extLst>
              <a:ext uri="{FF2B5EF4-FFF2-40B4-BE49-F238E27FC236}">
                <a16:creationId xmlns:a16="http://schemas.microsoft.com/office/drawing/2014/main" id="{D91883D6-26CA-2AF1-FB46-7C59E34D7CB2}"/>
              </a:ext>
            </a:extLst>
          </p:cNvPr>
          <p:cNvSpPr txBox="1"/>
          <p:nvPr/>
        </p:nvSpPr>
        <p:spPr>
          <a:xfrm>
            <a:off x="976471" y="4763075"/>
            <a:ext cx="3191932"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Promote fair distribution of educational resources, support comprehensive development of children.</a:t>
            </a:r>
            <a:endParaRPr lang="zh-CN" altLang="en-US" sz="1600" dirty="0">
              <a:latin typeface="微软雅黑" panose="020B0503020204020204" pitchFamily="34" charset="-122"/>
              <a:ea typeface="微软雅黑" panose="020B0503020204020204" pitchFamily="34" charset="-122"/>
            </a:endParaRPr>
          </a:p>
        </p:txBody>
      </p:sp>
      <p:sp>
        <p:nvSpPr>
          <p:cNvPr id="60" name="íṥḻiḑè">
            <a:extLst>
              <a:ext uri="{FF2B5EF4-FFF2-40B4-BE49-F238E27FC236}">
                <a16:creationId xmlns:a16="http://schemas.microsoft.com/office/drawing/2014/main" id="{4484EC8F-5B71-6891-A9F3-6CA404783941}"/>
              </a:ext>
            </a:extLst>
          </p:cNvPr>
          <p:cNvSpPr/>
          <p:nvPr/>
        </p:nvSpPr>
        <p:spPr>
          <a:xfrm>
            <a:off x="4353904" y="1895352"/>
            <a:ext cx="224790" cy="22479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1" name="išľíďé">
            <a:extLst>
              <a:ext uri="{FF2B5EF4-FFF2-40B4-BE49-F238E27FC236}">
                <a16:creationId xmlns:a16="http://schemas.microsoft.com/office/drawing/2014/main" id="{B78AFAC4-34B4-2018-6108-07627709004A}"/>
              </a:ext>
            </a:extLst>
          </p:cNvPr>
          <p:cNvSpPr txBox="1"/>
          <p:nvPr/>
        </p:nvSpPr>
        <p:spPr>
          <a:xfrm>
            <a:off x="4578693"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Parents</a:t>
            </a:r>
          </a:p>
        </p:txBody>
      </p:sp>
      <p:sp>
        <p:nvSpPr>
          <p:cNvPr id="62" name="íṡ1îďe">
            <a:extLst>
              <a:ext uri="{FF2B5EF4-FFF2-40B4-BE49-F238E27FC236}">
                <a16:creationId xmlns:a16="http://schemas.microsoft.com/office/drawing/2014/main" id="{1712E419-534A-7C55-5BE8-D39C082C9B9C}"/>
              </a:ext>
            </a:extLst>
          </p:cNvPr>
          <p:cNvSpPr txBox="1"/>
          <p:nvPr/>
        </p:nvSpPr>
        <p:spPr>
          <a:xfrm>
            <a:off x="4578694" y="2360183"/>
            <a:ext cx="2984156"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educational burdens, provide tracking of learning progress, and support with home education resources.</a:t>
            </a:r>
            <a:endParaRPr lang="zh-CN" altLang="en-US" sz="1600" dirty="0">
              <a:latin typeface="微软雅黑" panose="020B0503020204020204" pitchFamily="34" charset="-122"/>
              <a:ea typeface="微软雅黑" panose="020B0503020204020204" pitchFamily="34" charset="-122"/>
            </a:endParaRPr>
          </a:p>
        </p:txBody>
      </p:sp>
      <p:sp>
        <p:nvSpPr>
          <p:cNvPr id="64" name="ïṩļídè">
            <a:extLst>
              <a:ext uri="{FF2B5EF4-FFF2-40B4-BE49-F238E27FC236}">
                <a16:creationId xmlns:a16="http://schemas.microsoft.com/office/drawing/2014/main" id="{1EAC3D2D-98FD-76F9-F9BC-F057C6C1D009}"/>
              </a:ext>
            </a:extLst>
          </p:cNvPr>
          <p:cNvSpPr/>
          <p:nvPr/>
        </p:nvSpPr>
        <p:spPr>
          <a:xfrm>
            <a:off x="4353904" y="4298244"/>
            <a:ext cx="224790" cy="22479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iśḷîḑé">
            <a:extLst>
              <a:ext uri="{FF2B5EF4-FFF2-40B4-BE49-F238E27FC236}">
                <a16:creationId xmlns:a16="http://schemas.microsoft.com/office/drawing/2014/main" id="{FC47A6EF-8F38-E542-3DCA-C49E600FA19F}"/>
              </a:ext>
            </a:extLst>
          </p:cNvPr>
          <p:cNvSpPr txBox="1"/>
          <p:nvPr/>
        </p:nvSpPr>
        <p:spPr>
          <a:xfrm>
            <a:off x="4578693"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Environment</a:t>
            </a:r>
          </a:p>
        </p:txBody>
      </p:sp>
      <p:sp>
        <p:nvSpPr>
          <p:cNvPr id="66" name="îṥḷïḑé">
            <a:extLst>
              <a:ext uri="{FF2B5EF4-FFF2-40B4-BE49-F238E27FC236}">
                <a16:creationId xmlns:a16="http://schemas.microsoft.com/office/drawing/2014/main" id="{4966DEBE-F730-E7CF-3B69-BCAF1C96C32D}"/>
              </a:ext>
            </a:extLst>
          </p:cNvPr>
          <p:cNvSpPr txBox="1"/>
          <p:nvPr/>
        </p:nvSpPr>
        <p:spPr>
          <a:xfrm>
            <a:off x="4578694" y="4763075"/>
            <a:ext cx="2984156"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consumption of paper resources through digital learning, promoting sustainable development in the educational sector.</a:t>
            </a:r>
            <a:endParaRPr lang="zh-CN" altLang="en-US" sz="1600" dirty="0">
              <a:latin typeface="微软雅黑" panose="020B0503020204020204" pitchFamily="34" charset="-122"/>
              <a:ea typeface="微软雅黑" panose="020B0503020204020204" pitchFamily="34" charset="-122"/>
            </a:endParaRPr>
          </a:p>
        </p:txBody>
      </p:sp>
      <p:sp>
        <p:nvSpPr>
          <p:cNvPr id="68" name="ïsḻîḍé">
            <a:extLst>
              <a:ext uri="{FF2B5EF4-FFF2-40B4-BE49-F238E27FC236}">
                <a16:creationId xmlns:a16="http://schemas.microsoft.com/office/drawing/2014/main" id="{40B67F57-A776-A62F-5042-80981ACDDAF9}"/>
              </a:ext>
            </a:extLst>
          </p:cNvPr>
          <p:cNvSpPr/>
          <p:nvPr/>
        </p:nvSpPr>
        <p:spPr>
          <a:xfrm>
            <a:off x="7746577" y="1895352"/>
            <a:ext cx="224790" cy="22479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9" name="ïṩľïḓê">
            <a:extLst>
              <a:ext uri="{FF2B5EF4-FFF2-40B4-BE49-F238E27FC236}">
                <a16:creationId xmlns:a16="http://schemas.microsoft.com/office/drawing/2014/main" id="{730C93AD-F139-622E-F73C-AF79BB26727C}"/>
              </a:ext>
            </a:extLst>
          </p:cNvPr>
          <p:cNvSpPr txBox="1"/>
          <p:nvPr/>
        </p:nvSpPr>
        <p:spPr>
          <a:xfrm>
            <a:off x="7971366"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Government</a:t>
            </a:r>
          </a:p>
        </p:txBody>
      </p:sp>
      <p:sp>
        <p:nvSpPr>
          <p:cNvPr id="70" name="íslïďe">
            <a:extLst>
              <a:ext uri="{FF2B5EF4-FFF2-40B4-BE49-F238E27FC236}">
                <a16:creationId xmlns:a16="http://schemas.microsoft.com/office/drawing/2014/main" id="{D2287C32-493F-FC70-18BA-56BA6CDB2987}"/>
              </a:ext>
            </a:extLst>
          </p:cNvPr>
          <p:cNvSpPr txBox="1"/>
          <p:nvPr/>
        </p:nvSpPr>
        <p:spPr>
          <a:xfrm>
            <a:off x="7971366" y="2360183"/>
            <a:ext cx="3763433" cy="6582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Lighten students' learning burdens, push for modernization of education.</a:t>
            </a:r>
            <a:endParaRPr lang="zh-CN" altLang="en-US" sz="1600" dirty="0">
              <a:latin typeface="微软雅黑" panose="020B0503020204020204" pitchFamily="34" charset="-122"/>
              <a:ea typeface="微软雅黑" panose="020B0503020204020204" pitchFamily="34" charset="-122"/>
            </a:endParaRPr>
          </a:p>
        </p:txBody>
      </p:sp>
      <p:sp>
        <p:nvSpPr>
          <p:cNvPr id="72" name="iš1îḑê">
            <a:extLst>
              <a:ext uri="{FF2B5EF4-FFF2-40B4-BE49-F238E27FC236}">
                <a16:creationId xmlns:a16="http://schemas.microsoft.com/office/drawing/2014/main" id="{91B94536-4508-952E-7BE2-0F9E4F7FF603}"/>
              </a:ext>
            </a:extLst>
          </p:cNvPr>
          <p:cNvSpPr/>
          <p:nvPr/>
        </p:nvSpPr>
        <p:spPr>
          <a:xfrm>
            <a:off x="7746577" y="4298244"/>
            <a:ext cx="224790" cy="22479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3" name="îṩ1îďê">
            <a:extLst>
              <a:ext uri="{FF2B5EF4-FFF2-40B4-BE49-F238E27FC236}">
                <a16:creationId xmlns:a16="http://schemas.microsoft.com/office/drawing/2014/main" id="{8C4BCC32-82D9-697C-46D2-F1817716803C}"/>
              </a:ext>
            </a:extLst>
          </p:cNvPr>
          <p:cNvSpPr txBox="1"/>
          <p:nvPr/>
        </p:nvSpPr>
        <p:spPr>
          <a:xfrm>
            <a:off x="7971366"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Partners and Investors</a:t>
            </a:r>
          </a:p>
        </p:txBody>
      </p:sp>
      <p:sp>
        <p:nvSpPr>
          <p:cNvPr id="74" name="îSḷíḓe">
            <a:extLst>
              <a:ext uri="{FF2B5EF4-FFF2-40B4-BE49-F238E27FC236}">
                <a16:creationId xmlns:a16="http://schemas.microsoft.com/office/drawing/2014/main" id="{9D80EB4E-2978-C1B8-5025-607E5A0C71DF}"/>
              </a:ext>
            </a:extLst>
          </p:cNvPr>
          <p:cNvSpPr txBox="1"/>
          <p:nvPr/>
        </p:nvSpPr>
        <p:spPr>
          <a:xfrm>
            <a:off x="7971366" y="4763075"/>
            <a:ext cx="3763433"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Invest in the promising field of educational technology, enjoying both economic and social returns, and share in the success of the product.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8662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0505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6.2 Challenges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F5F541BF-F872-504E-9E8D-3F71450ED149}"/>
              </a:ext>
            </a:extLst>
          </p:cNvPr>
          <p:cNvPicPr/>
          <p:nvPr/>
        </p:nvPicPr>
        <p:blipFill>
          <a:blip r:embed="rId3"/>
          <a:stretch>
            <a:fillRect/>
          </a:stretch>
        </p:blipFill>
        <p:spPr>
          <a:xfrm>
            <a:off x="666751" y="1781234"/>
            <a:ext cx="5103199" cy="2866966"/>
          </a:xfrm>
          <a:prstGeom prst="rect">
            <a:avLst/>
          </a:prstGeom>
        </p:spPr>
      </p:pic>
      <p:pic>
        <p:nvPicPr>
          <p:cNvPr id="5" name="图片 4">
            <a:extLst>
              <a:ext uri="{FF2B5EF4-FFF2-40B4-BE49-F238E27FC236}">
                <a16:creationId xmlns:a16="http://schemas.microsoft.com/office/drawing/2014/main" id="{225D757B-9B13-A544-B5CB-D99AA68167BC}"/>
              </a:ext>
            </a:extLst>
          </p:cNvPr>
          <p:cNvPicPr/>
          <p:nvPr/>
        </p:nvPicPr>
        <p:blipFill rotWithShape="1">
          <a:blip r:embed="rId4"/>
          <a:srcRect l="6550"/>
          <a:stretch/>
        </p:blipFill>
        <p:spPr>
          <a:xfrm>
            <a:off x="6422052" y="1781234"/>
            <a:ext cx="5103199" cy="2866966"/>
          </a:xfrm>
          <a:prstGeom prst="rect">
            <a:avLst/>
          </a:prstGeom>
        </p:spPr>
      </p:pic>
      <p:sp>
        <p:nvSpPr>
          <p:cNvPr id="7" name="文本框 6">
            <a:extLst>
              <a:ext uri="{FF2B5EF4-FFF2-40B4-BE49-F238E27FC236}">
                <a16:creationId xmlns:a16="http://schemas.microsoft.com/office/drawing/2014/main" id="{293455C7-03F3-25E2-F7BE-3BCA99E3942C}"/>
              </a:ext>
            </a:extLst>
          </p:cNvPr>
          <p:cNvSpPr txBox="1"/>
          <p:nvPr/>
        </p:nvSpPr>
        <p:spPr>
          <a:xfrm>
            <a:off x="666751"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Speech Recognition</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AF3184E-8B2B-FB40-81F1-9AC9A9886D07}"/>
              </a:ext>
            </a:extLst>
          </p:cNvPr>
          <p:cNvSpPr txBox="1"/>
          <p:nvPr/>
        </p:nvSpPr>
        <p:spPr>
          <a:xfrm>
            <a:off x="6422052"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Android Studio</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4896C199-A11A-B034-768D-F712D9F85DA3}"/>
              </a:ext>
            </a:extLst>
          </p:cNvPr>
          <p:cNvSpPr txBox="1"/>
          <p:nvPr/>
        </p:nvSpPr>
        <p:spPr>
          <a:xfrm>
            <a:off x="6667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Ensuring accurate recognition of children's language through rigorous training and testing of speech recognition models.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80438B4E-7A0C-6CAC-447D-96083B4510BE}"/>
              </a:ext>
            </a:extLst>
          </p:cNvPr>
          <p:cNvSpPr txBox="1"/>
          <p:nvPr/>
        </p:nvSpPr>
        <p:spPr>
          <a:xfrm>
            <a:off x="64220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Our team needs to quickly learn and adapt to Android Studio, an unfamiliar development environment, to efficiently design user interfaces.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22450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StoryLingoKids</a:t>
            </a:r>
            <a:endParaRPr kumimoji="0" lang="zh-CN" altLang="en-US" sz="44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Human Computer Interface 2024</a:t>
            </a: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 name="Title 4">
            <a:extLst>
              <a:ext uri="{FF2B5EF4-FFF2-40B4-BE49-F238E27FC236}">
                <a16:creationId xmlns:a16="http://schemas.microsoft.com/office/drawing/2014/main" id="{DDE8E9DB-17B6-9D02-2E7C-BEFF689795C2}"/>
              </a:ext>
            </a:extLst>
          </p:cNvPr>
          <p:cNvSpPr txBox="1">
            <a:spLocks/>
          </p:cNvSpPr>
          <p:nvPr/>
        </p:nvSpPr>
        <p:spPr>
          <a:xfrm>
            <a:off x="733425" y="4733926"/>
            <a:ext cx="6429375" cy="1438273"/>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dirty="0">
                <a:latin typeface="微软雅黑" panose="020B0503020204020204" pitchFamily="34" charset="-122"/>
                <a:ea typeface="微软雅黑" panose="020B0503020204020204" pitchFamily="34" charset="-122"/>
              </a:rPr>
              <a:t>寓教于乐、</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智能交互、引领幼儿英语启蒙教育体验</a:t>
            </a:r>
          </a:p>
        </p:txBody>
      </p:sp>
      <p:sp>
        <p:nvSpPr>
          <p:cNvPr id="2" name="Title 4">
            <a:extLst>
              <a:ext uri="{FF2B5EF4-FFF2-40B4-BE49-F238E27FC236}">
                <a16:creationId xmlns:a16="http://schemas.microsoft.com/office/drawing/2014/main" id="{3CDD0BAD-3216-F2AA-AC6B-B535E88819B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4407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Background and Motivation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7893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a:t>
            </a:r>
            <a:r>
              <a:rPr lang="en-US" altLang="zh-CN" sz="2000" b="1" dirty="0">
                <a:solidFill>
                  <a:prstClr val="black"/>
                </a:solidFill>
                <a:latin typeface="+mj-lt"/>
                <a:ea typeface="微软雅黑" panose="020B0503020204020204" pitchFamily="34" charset="-122"/>
              </a:rPr>
              <a:t>1</a:t>
            </a: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 The Early Education Market Size is Expanding Year by Year</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图片 1">
            <a:extLst>
              <a:ext uri="{FF2B5EF4-FFF2-40B4-BE49-F238E27FC236}">
                <a16:creationId xmlns:a16="http://schemas.microsoft.com/office/drawing/2014/main" id="{CF6A0835-FE6C-0AB6-2622-1663082E6E38}"/>
              </a:ext>
            </a:extLst>
          </p:cNvPr>
          <p:cNvPicPr>
            <a:picLocks noChangeAspect="1"/>
          </p:cNvPicPr>
          <p:nvPr/>
        </p:nvPicPr>
        <p:blipFill rotWithShape="1">
          <a:blip r:embed="rId4">
            <a:extLst>
              <a:ext uri="{28A0092B-C50C-407E-A947-70E740481C1C}">
                <a14:useLocalDpi xmlns:a14="http://schemas.microsoft.com/office/drawing/2010/main" val="0"/>
              </a:ext>
            </a:extLst>
          </a:blip>
          <a:srcRect t="5489" b="5510"/>
          <a:stretch/>
        </p:blipFill>
        <p:spPr>
          <a:xfrm>
            <a:off x="3333557" y="2445488"/>
            <a:ext cx="5524886" cy="3181670"/>
          </a:xfrm>
          <a:prstGeom prst="rect">
            <a:avLst/>
          </a:prstGeom>
        </p:spPr>
      </p:pic>
      <p:sp>
        <p:nvSpPr>
          <p:cNvPr id="8" name="矩形: 圆角 7">
            <a:extLst>
              <a:ext uri="{FF2B5EF4-FFF2-40B4-BE49-F238E27FC236}">
                <a16:creationId xmlns:a16="http://schemas.microsoft.com/office/drawing/2014/main" id="{07F81B61-A31B-7DAF-27ED-13DBC8DCF220}"/>
              </a:ext>
            </a:extLst>
          </p:cNvPr>
          <p:cNvSpPr/>
          <p:nvPr/>
        </p:nvSpPr>
        <p:spPr>
          <a:xfrm>
            <a:off x="456019"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Policy Support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91A7E4D5-AE10-D55E-321B-BCCAB8331575}"/>
              </a:ext>
            </a:extLst>
          </p:cNvPr>
          <p:cNvSpPr/>
          <p:nvPr/>
        </p:nvSpPr>
        <p:spPr>
          <a:xfrm>
            <a:off x="456019" y="3712473"/>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Demographic Changes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6" name="矩形: 圆角 15">
            <a:extLst>
              <a:ext uri="{FF2B5EF4-FFF2-40B4-BE49-F238E27FC236}">
                <a16:creationId xmlns:a16="http://schemas.microsoft.com/office/drawing/2014/main" id="{BE728A82-7DD9-E939-1A26-92E628A1DFED}"/>
              </a:ext>
            </a:extLst>
          </p:cNvPr>
          <p:cNvSpPr/>
          <p:nvPr/>
        </p:nvSpPr>
        <p:spPr>
          <a:xfrm>
            <a:off x="456019" y="5089109"/>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Shift in Parent</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Education Perceptions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8" name="矩形: 圆角 17">
            <a:extLst>
              <a:ext uri="{FF2B5EF4-FFF2-40B4-BE49-F238E27FC236}">
                <a16:creationId xmlns:a16="http://schemas.microsoft.com/office/drawing/2014/main" id="{27322DEF-D977-AF04-BA64-E107F3183E50}"/>
              </a:ext>
            </a:extLst>
          </p:cNvPr>
          <p:cNvSpPr/>
          <p:nvPr/>
        </p:nvSpPr>
        <p:spPr>
          <a:xfrm>
            <a:off x="9048851"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Economic Improvement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1" name="矩形: 圆角 20">
            <a:extLst>
              <a:ext uri="{FF2B5EF4-FFF2-40B4-BE49-F238E27FC236}">
                <a16:creationId xmlns:a16="http://schemas.microsoft.com/office/drawing/2014/main" id="{49290CA8-EB5F-8176-06E0-48937F033CF7}"/>
              </a:ext>
            </a:extLst>
          </p:cNvPr>
          <p:cNvSpPr/>
          <p:nvPr/>
        </p:nvSpPr>
        <p:spPr>
          <a:xfrm>
            <a:off x="9048851" y="3715070"/>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Social Competitive</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Pressure</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38CB7529-8D31-9D26-C0E4-1DB27E370835}"/>
              </a:ext>
            </a:extLst>
          </p:cNvPr>
          <p:cNvSpPr/>
          <p:nvPr/>
        </p:nvSpPr>
        <p:spPr>
          <a:xfrm>
            <a:off x="9048851" y="5094304"/>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Technological Integration</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and Innovation</a:t>
            </a:r>
            <a:endParaRPr lang="zh-CN" altLang="en-US" sz="1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659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66144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1.2 Social Pain Points Analysis (Design Background)</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Picture 2" descr="Top 5 Benefits of Early Childhood Education">
            <a:extLst>
              <a:ext uri="{FF2B5EF4-FFF2-40B4-BE49-F238E27FC236}">
                <a16:creationId xmlns:a16="http://schemas.microsoft.com/office/drawing/2014/main" id="{D148D99D-8E67-2D40-BA7B-3A67428DF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364" y="1781234"/>
            <a:ext cx="4532886" cy="250501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05C9D775-1E45-C40C-0990-B727EA8654C6}"/>
              </a:ext>
            </a:extLst>
          </p:cNvPr>
          <p:cNvGrpSpPr/>
          <p:nvPr/>
        </p:nvGrpSpPr>
        <p:grpSpPr>
          <a:xfrm>
            <a:off x="828676" y="5638800"/>
            <a:ext cx="10696572" cy="450829"/>
            <a:chOff x="666751" y="5638800"/>
            <a:chExt cx="10696572" cy="450829"/>
          </a:xfrm>
        </p:grpSpPr>
        <p:sp>
          <p:nvSpPr>
            <p:cNvPr id="7" name="矩形: 圆角 6">
              <a:extLst>
                <a:ext uri="{FF2B5EF4-FFF2-40B4-BE49-F238E27FC236}">
                  <a16:creationId xmlns:a16="http://schemas.microsoft.com/office/drawing/2014/main" id="{78AD16CA-ED6D-AD44-CB58-214DB18588C3}"/>
                </a:ext>
              </a:extLst>
            </p:cNvPr>
            <p:cNvSpPr/>
            <p:nvPr/>
          </p:nvSpPr>
          <p:spPr>
            <a:xfrm>
              <a:off x="666751" y="5780767"/>
              <a:ext cx="225630" cy="225630"/>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8" name="矩形 7">
              <a:extLst>
                <a:ext uri="{FF2B5EF4-FFF2-40B4-BE49-F238E27FC236}">
                  <a16:creationId xmlns:a16="http://schemas.microsoft.com/office/drawing/2014/main" id="{D56A533D-8352-42B3-D9C0-65F94ABFBAD9}"/>
                </a:ext>
              </a:extLst>
            </p:cNvPr>
            <p:cNvSpPr>
              <a:spLocks/>
            </p:cNvSpPr>
            <p:nvPr/>
          </p:nvSpPr>
          <p:spPr>
            <a:xfrm>
              <a:off x="1043087" y="5638800"/>
              <a:ext cx="10320236" cy="450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lack professional resources for early childhood English education</a:t>
              </a:r>
            </a:p>
          </p:txBody>
        </p:sp>
      </p:grpSp>
      <p:grpSp>
        <p:nvGrpSpPr>
          <p:cNvPr id="33" name="组合 32">
            <a:extLst>
              <a:ext uri="{FF2B5EF4-FFF2-40B4-BE49-F238E27FC236}">
                <a16:creationId xmlns:a16="http://schemas.microsoft.com/office/drawing/2014/main" id="{DF9A11BA-F3B8-4C37-18AF-940F05AE5A5B}"/>
              </a:ext>
            </a:extLst>
          </p:cNvPr>
          <p:cNvGrpSpPr/>
          <p:nvPr/>
        </p:nvGrpSpPr>
        <p:grpSpPr>
          <a:xfrm>
            <a:off x="828676" y="4486315"/>
            <a:ext cx="10696572" cy="850939"/>
            <a:chOff x="666751" y="4472434"/>
            <a:chExt cx="10696572" cy="850939"/>
          </a:xfrm>
        </p:grpSpPr>
        <p:sp>
          <p:nvSpPr>
            <p:cNvPr id="15" name="矩形: 圆角 14">
              <a:extLst>
                <a:ext uri="{FF2B5EF4-FFF2-40B4-BE49-F238E27FC236}">
                  <a16:creationId xmlns:a16="http://schemas.microsoft.com/office/drawing/2014/main" id="{690ABEDD-4E3C-BEE0-DFBE-2440EBA36880}"/>
                </a:ext>
              </a:extLst>
            </p:cNvPr>
            <p:cNvSpPr/>
            <p:nvPr/>
          </p:nvSpPr>
          <p:spPr>
            <a:xfrm>
              <a:off x="666751" y="4614401"/>
              <a:ext cx="225630" cy="225630"/>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16" name="矩形 15">
              <a:extLst>
                <a:ext uri="{FF2B5EF4-FFF2-40B4-BE49-F238E27FC236}">
                  <a16:creationId xmlns:a16="http://schemas.microsoft.com/office/drawing/2014/main" id="{E1B594E3-525C-5E60-427D-7B2621013DA2}"/>
                </a:ext>
              </a:extLst>
            </p:cNvPr>
            <p:cNvSpPr>
              <a:spLocks/>
            </p:cNvSpPr>
            <p:nvPr/>
          </p:nvSpPr>
          <p:spPr>
            <a:xfrm>
              <a:off x="1043086" y="4472434"/>
              <a:ext cx="10320237"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observe a lack of personalized learning paths in current English enlightenment education apps</a:t>
              </a:r>
            </a:p>
          </p:txBody>
        </p:sp>
      </p:grpSp>
      <p:grpSp>
        <p:nvGrpSpPr>
          <p:cNvPr id="31" name="组合 30">
            <a:extLst>
              <a:ext uri="{FF2B5EF4-FFF2-40B4-BE49-F238E27FC236}">
                <a16:creationId xmlns:a16="http://schemas.microsoft.com/office/drawing/2014/main" id="{8F0570EE-4776-F3ED-BAFB-F94AC617B0C1}"/>
              </a:ext>
            </a:extLst>
          </p:cNvPr>
          <p:cNvGrpSpPr/>
          <p:nvPr/>
        </p:nvGrpSpPr>
        <p:grpSpPr>
          <a:xfrm>
            <a:off x="828676" y="1781234"/>
            <a:ext cx="5911850" cy="850939"/>
            <a:chOff x="666751" y="1781234"/>
            <a:chExt cx="5911850" cy="850939"/>
          </a:xfrm>
        </p:grpSpPr>
        <p:sp>
          <p:nvSpPr>
            <p:cNvPr id="26" name="矩形: 圆角 25">
              <a:extLst>
                <a:ext uri="{FF2B5EF4-FFF2-40B4-BE49-F238E27FC236}">
                  <a16:creationId xmlns:a16="http://schemas.microsoft.com/office/drawing/2014/main" id="{F83DE2B4-50B5-9A76-8178-CA0EF18446DE}"/>
                </a:ext>
              </a:extLst>
            </p:cNvPr>
            <p:cNvSpPr/>
            <p:nvPr/>
          </p:nvSpPr>
          <p:spPr>
            <a:xfrm>
              <a:off x="666751" y="1923201"/>
              <a:ext cx="225630" cy="225630"/>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27" name="矩形 26">
              <a:extLst>
                <a:ext uri="{FF2B5EF4-FFF2-40B4-BE49-F238E27FC236}">
                  <a16:creationId xmlns:a16="http://schemas.microsoft.com/office/drawing/2014/main" id="{30C51B7A-C9E5-237A-9F3F-A4A95A7CF6AE}"/>
                </a:ext>
              </a:extLst>
            </p:cNvPr>
            <p:cNvSpPr>
              <a:spLocks/>
            </p:cNvSpPr>
            <p:nvPr/>
          </p:nvSpPr>
          <p:spPr>
            <a:xfrm>
              <a:off x="1043087" y="1781234"/>
              <a:ext cx="5535514"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are too busy to devote sufficient time to personally educate their children</a:t>
              </a:r>
            </a:p>
          </p:txBody>
        </p:sp>
      </p:grpSp>
      <p:grpSp>
        <p:nvGrpSpPr>
          <p:cNvPr id="32" name="组合 31">
            <a:extLst>
              <a:ext uri="{FF2B5EF4-FFF2-40B4-BE49-F238E27FC236}">
                <a16:creationId xmlns:a16="http://schemas.microsoft.com/office/drawing/2014/main" id="{0C0F22FC-7761-8E17-0360-C36D57178D39}"/>
              </a:ext>
            </a:extLst>
          </p:cNvPr>
          <p:cNvGrpSpPr/>
          <p:nvPr/>
        </p:nvGrpSpPr>
        <p:grpSpPr>
          <a:xfrm>
            <a:off x="828676" y="2933720"/>
            <a:ext cx="5911850" cy="1251048"/>
            <a:chOff x="666751" y="2996741"/>
            <a:chExt cx="5911850" cy="1251048"/>
          </a:xfrm>
        </p:grpSpPr>
        <p:sp>
          <p:nvSpPr>
            <p:cNvPr id="29" name="矩形: 圆角 28">
              <a:extLst>
                <a:ext uri="{FF2B5EF4-FFF2-40B4-BE49-F238E27FC236}">
                  <a16:creationId xmlns:a16="http://schemas.microsoft.com/office/drawing/2014/main" id="{A53E6FB2-F9A6-0486-455C-1FBA9AA72AA6}"/>
                </a:ext>
              </a:extLst>
            </p:cNvPr>
            <p:cNvSpPr/>
            <p:nvPr/>
          </p:nvSpPr>
          <p:spPr>
            <a:xfrm>
              <a:off x="666751" y="3138708"/>
              <a:ext cx="225630" cy="225630"/>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30" name="矩形 29">
              <a:extLst>
                <a:ext uri="{FF2B5EF4-FFF2-40B4-BE49-F238E27FC236}">
                  <a16:creationId xmlns:a16="http://schemas.microsoft.com/office/drawing/2014/main" id="{E0E0DF03-938C-45D0-2CFA-3CFD935460CD}"/>
                </a:ext>
              </a:extLst>
            </p:cNvPr>
            <p:cNvSpPr>
              <a:spLocks/>
            </p:cNvSpPr>
            <p:nvPr/>
          </p:nvSpPr>
          <p:spPr>
            <a:xfrm>
              <a:off x="1043087" y="2996741"/>
              <a:ext cx="5535514" cy="125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English enlightenment apps on the market have a single interaction model, lacking appeal for young children</a:t>
              </a:r>
            </a:p>
          </p:txBody>
        </p:sp>
      </p:grpSp>
    </p:spTree>
    <p:extLst>
      <p:ext uri="{BB962C8B-B14F-4D97-AF65-F5344CB8AC3E}">
        <p14:creationId xmlns:p14="http://schemas.microsoft.com/office/powerpoint/2010/main" val="2497776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Related Work</a:t>
            </a:r>
          </a:p>
        </p:txBody>
      </p:sp>
    </p:spTree>
    <p:extLst>
      <p:ext uri="{BB962C8B-B14F-4D97-AF65-F5344CB8AC3E}">
        <p14:creationId xmlns:p14="http://schemas.microsoft.com/office/powerpoint/2010/main" val="385114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Related Products</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Peekaboo Barn – Engaging Toddlers with Interactive Learning</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矩形 1">
            <a:extLst>
              <a:ext uri="{FF2B5EF4-FFF2-40B4-BE49-F238E27FC236}">
                <a16:creationId xmlns:a16="http://schemas.microsoft.com/office/drawing/2014/main" id="{612EE8BE-3F76-71F0-5F71-5AA39F5569E8}"/>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5" name="矩形 4">
            <a:extLst>
              <a:ext uri="{FF2B5EF4-FFF2-40B4-BE49-F238E27FC236}">
                <a16:creationId xmlns:a16="http://schemas.microsoft.com/office/drawing/2014/main" id="{8A051E46-A35F-FD8C-3409-9ADC92E3C3DE}"/>
              </a:ext>
            </a:extLst>
          </p:cNvPr>
          <p:cNvSpPr/>
          <p:nvPr/>
        </p:nvSpPr>
        <p:spPr>
          <a:xfrm>
            <a:off x="3103124" y="1984345"/>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文本框 6">
            <a:extLst>
              <a:ext uri="{FF2B5EF4-FFF2-40B4-BE49-F238E27FC236}">
                <a16:creationId xmlns:a16="http://schemas.microsoft.com/office/drawing/2014/main" id="{AC70D57E-4F84-E2E1-1258-024A911E03E6}"/>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8" name="文本框 7">
            <a:extLst>
              <a:ext uri="{FF2B5EF4-FFF2-40B4-BE49-F238E27FC236}">
                <a16:creationId xmlns:a16="http://schemas.microsoft.com/office/drawing/2014/main" id="{E2543DFF-7683-A91D-017D-726609D2A9A5}"/>
              </a:ext>
            </a:extLst>
          </p:cNvPr>
          <p:cNvSpPr txBox="1"/>
          <p:nvPr/>
        </p:nvSpPr>
        <p:spPr>
          <a:xfrm>
            <a:off x="3103123" y="2099070"/>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Introduce young children to farm animals and their sounds through interactive play.</a:t>
            </a:r>
            <a:endParaRPr lang="zh-CN" altLang="en-US" sz="1600" dirty="0">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1005D4-AE70-27F6-A7DB-420435C8C755}"/>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4" name="矩形 23">
            <a:extLst>
              <a:ext uri="{FF2B5EF4-FFF2-40B4-BE49-F238E27FC236}">
                <a16:creationId xmlns:a16="http://schemas.microsoft.com/office/drawing/2014/main" id="{E28FA2C5-5268-C591-7BB2-340BBC8B2EE5}"/>
              </a:ext>
            </a:extLst>
          </p:cNvPr>
          <p:cNvSpPr/>
          <p:nvPr/>
        </p:nvSpPr>
        <p:spPr>
          <a:xfrm>
            <a:off x="3103124" y="3202497"/>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5" name="文本框 24">
            <a:extLst>
              <a:ext uri="{FF2B5EF4-FFF2-40B4-BE49-F238E27FC236}">
                <a16:creationId xmlns:a16="http://schemas.microsoft.com/office/drawing/2014/main" id="{1E358EFE-97E9-109A-5E18-26DEC72932B3}"/>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26" name="文本框 25">
            <a:extLst>
              <a:ext uri="{FF2B5EF4-FFF2-40B4-BE49-F238E27FC236}">
                <a16:creationId xmlns:a16="http://schemas.microsoft.com/office/drawing/2014/main" id="{6B375CB8-0025-C8EC-7470-F7E0A09B43AA}"/>
              </a:ext>
            </a:extLst>
          </p:cNvPr>
          <p:cNvSpPr txBox="1"/>
          <p:nvPr/>
        </p:nvSpPr>
        <p:spPr>
          <a:xfrm>
            <a:off x="3103123" y="3317222"/>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tap on the barn doors to reveal the animals inside, learning animal names and sounds.</a:t>
            </a:r>
          </a:p>
        </p:txBody>
      </p:sp>
      <p:sp>
        <p:nvSpPr>
          <p:cNvPr id="27" name="矩形 26">
            <a:extLst>
              <a:ext uri="{FF2B5EF4-FFF2-40B4-BE49-F238E27FC236}">
                <a16:creationId xmlns:a16="http://schemas.microsoft.com/office/drawing/2014/main" id="{8D037D65-C916-C2FE-8168-1F1696452564}"/>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矩形 27">
            <a:extLst>
              <a:ext uri="{FF2B5EF4-FFF2-40B4-BE49-F238E27FC236}">
                <a16:creationId xmlns:a16="http://schemas.microsoft.com/office/drawing/2014/main" id="{038E9D9E-9C93-9842-86E6-20C633B1B659}"/>
              </a:ext>
            </a:extLst>
          </p:cNvPr>
          <p:cNvSpPr/>
          <p:nvPr/>
        </p:nvSpPr>
        <p:spPr>
          <a:xfrm>
            <a:off x="3103124" y="4420649"/>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9" name="文本框 28">
            <a:extLst>
              <a:ext uri="{FF2B5EF4-FFF2-40B4-BE49-F238E27FC236}">
                <a16:creationId xmlns:a16="http://schemas.microsoft.com/office/drawing/2014/main" id="{795BF96D-AB44-5B26-D752-F7EB8F0F78EC}"/>
              </a:ext>
            </a:extLst>
          </p:cNvPr>
          <p:cNvSpPr txBox="1"/>
          <p:nvPr/>
        </p:nvSpPr>
        <p:spPr>
          <a:xfrm>
            <a:off x="666751" y="4658484"/>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Colorful Graphics</a:t>
            </a:r>
          </a:p>
        </p:txBody>
      </p:sp>
      <p:sp>
        <p:nvSpPr>
          <p:cNvPr id="30" name="文本框 29">
            <a:extLst>
              <a:ext uri="{FF2B5EF4-FFF2-40B4-BE49-F238E27FC236}">
                <a16:creationId xmlns:a16="http://schemas.microsoft.com/office/drawing/2014/main" id="{824B9AF4-0010-63A4-41BF-2A18C49F42CA}"/>
              </a:ext>
            </a:extLst>
          </p:cNvPr>
          <p:cNvSpPr txBox="1"/>
          <p:nvPr/>
        </p:nvSpPr>
        <p:spPr>
          <a:xfrm>
            <a:off x="3103123" y="4535374"/>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Vibrant and child-friendly graphics designed to capture the attention of young learners.</a:t>
            </a:r>
            <a:endParaRPr lang="zh-CN" altLang="en-US" sz="1600" dirty="0">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6A75D82-DDE6-0794-C2E6-8234F11D3F1B}"/>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2" name="矩形 31">
            <a:extLst>
              <a:ext uri="{FF2B5EF4-FFF2-40B4-BE49-F238E27FC236}">
                <a16:creationId xmlns:a16="http://schemas.microsoft.com/office/drawing/2014/main" id="{798CF66B-70FC-0750-3D4F-CAD50CD37EB4}"/>
              </a:ext>
            </a:extLst>
          </p:cNvPr>
          <p:cNvSpPr/>
          <p:nvPr/>
        </p:nvSpPr>
        <p:spPr>
          <a:xfrm>
            <a:off x="3103124" y="5638800"/>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3" name="文本框 32">
            <a:extLst>
              <a:ext uri="{FF2B5EF4-FFF2-40B4-BE49-F238E27FC236}">
                <a16:creationId xmlns:a16="http://schemas.microsoft.com/office/drawing/2014/main" id="{CE9FF520-9800-8C94-C6BE-291A08F7804D}"/>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Auditory and </a:t>
            </a:r>
          </a:p>
          <a:p>
            <a:pPr algn="ctr"/>
            <a:r>
              <a:rPr lang="en-US" altLang="zh-CN" sz="1600" b="1" dirty="0">
                <a:latin typeface="Arial" panose="020B0604020202020204" pitchFamily="34" charset="0"/>
                <a:ea typeface="微软雅黑" panose="020B0503020204020204" pitchFamily="34" charset="-122"/>
              </a:rPr>
              <a:t>Visual Recognition</a:t>
            </a:r>
          </a:p>
        </p:txBody>
      </p:sp>
      <p:sp>
        <p:nvSpPr>
          <p:cNvPr id="34" name="文本框 33">
            <a:extLst>
              <a:ext uri="{FF2B5EF4-FFF2-40B4-BE49-F238E27FC236}">
                <a16:creationId xmlns:a16="http://schemas.microsoft.com/office/drawing/2014/main" id="{92DC4760-0F73-86EF-FF10-8EB05283F86D}"/>
              </a:ext>
            </a:extLst>
          </p:cNvPr>
          <p:cNvSpPr txBox="1"/>
          <p:nvPr/>
        </p:nvSpPr>
        <p:spPr>
          <a:xfrm>
            <a:off x="3103123" y="5753525"/>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Helps children associate animal sounds with their corresponding visuals, enhancing memory and recognition skills.</a:t>
            </a:r>
            <a:endParaRPr lang="zh-CN" altLang="en-US" sz="1600" dirty="0">
              <a:latin typeface="Arial" panose="020B0604020202020204" pitchFamily="34" charset="0"/>
              <a:ea typeface="微软雅黑" panose="020B0503020204020204" pitchFamily="34" charset="-122"/>
            </a:endParaRPr>
          </a:p>
        </p:txBody>
      </p:sp>
      <p:pic>
        <p:nvPicPr>
          <p:cNvPr id="17" name="图片 16">
            <a:extLst>
              <a:ext uri="{FF2B5EF4-FFF2-40B4-BE49-F238E27FC236}">
                <a16:creationId xmlns:a16="http://schemas.microsoft.com/office/drawing/2014/main" id="{30A37641-9029-58EB-61CA-500D97260174}"/>
              </a:ext>
            </a:extLst>
          </p:cNvPr>
          <p:cNvPicPr>
            <a:picLocks noChangeAspect="1"/>
          </p:cNvPicPr>
          <p:nvPr/>
        </p:nvPicPr>
        <p:blipFill>
          <a:blip r:embed="rId3"/>
          <a:stretch>
            <a:fillRect/>
          </a:stretch>
        </p:blipFill>
        <p:spPr>
          <a:xfrm>
            <a:off x="9465013" y="3531704"/>
            <a:ext cx="2060236" cy="1369360"/>
          </a:xfrm>
          <a:prstGeom prst="rect">
            <a:avLst/>
          </a:prstGeom>
        </p:spPr>
      </p:pic>
      <p:pic>
        <p:nvPicPr>
          <p:cNvPr id="18" name="图片 17">
            <a:extLst>
              <a:ext uri="{FF2B5EF4-FFF2-40B4-BE49-F238E27FC236}">
                <a16:creationId xmlns:a16="http://schemas.microsoft.com/office/drawing/2014/main" id="{10DB4FB5-CECD-A7F5-9E22-487A06EE7A87}"/>
              </a:ext>
            </a:extLst>
          </p:cNvPr>
          <p:cNvPicPr>
            <a:picLocks noChangeAspect="1"/>
          </p:cNvPicPr>
          <p:nvPr/>
        </p:nvPicPr>
        <p:blipFill>
          <a:blip r:embed="rId4"/>
          <a:stretch>
            <a:fillRect/>
          </a:stretch>
        </p:blipFill>
        <p:spPr>
          <a:xfrm>
            <a:off x="9465013" y="5079064"/>
            <a:ext cx="2060236" cy="1369360"/>
          </a:xfrm>
          <a:prstGeom prst="rect">
            <a:avLst/>
          </a:prstGeom>
        </p:spPr>
      </p:pic>
      <p:pic>
        <p:nvPicPr>
          <p:cNvPr id="19" name="图片 18">
            <a:extLst>
              <a:ext uri="{FF2B5EF4-FFF2-40B4-BE49-F238E27FC236}">
                <a16:creationId xmlns:a16="http://schemas.microsoft.com/office/drawing/2014/main" id="{B55B3286-C7CB-53CD-C461-5987A7B0B4AA}"/>
              </a:ext>
            </a:extLst>
          </p:cNvPr>
          <p:cNvPicPr>
            <a:picLocks noChangeAspect="1"/>
          </p:cNvPicPr>
          <p:nvPr/>
        </p:nvPicPr>
        <p:blipFill>
          <a:blip r:embed="rId5"/>
          <a:stretch>
            <a:fillRect/>
          </a:stretch>
        </p:blipFill>
        <p:spPr>
          <a:xfrm>
            <a:off x="9465013" y="1984345"/>
            <a:ext cx="2060236" cy="1369360"/>
          </a:xfrm>
          <a:prstGeom prst="rect">
            <a:avLst/>
          </a:prstGeom>
        </p:spPr>
      </p:pic>
    </p:spTree>
    <p:extLst>
      <p:ext uri="{BB962C8B-B14F-4D97-AF65-F5344CB8AC3E}">
        <p14:creationId xmlns:p14="http://schemas.microsoft.com/office/powerpoint/2010/main" val="242940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Related Products: Endless Alphabet - Making Learning Fun!</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矩形 4">
            <a:extLst>
              <a:ext uri="{FF2B5EF4-FFF2-40B4-BE49-F238E27FC236}">
                <a16:creationId xmlns:a16="http://schemas.microsoft.com/office/drawing/2014/main" id="{B0396A51-7006-C4CB-723F-5BC5520CD06F}"/>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矩形 6">
            <a:extLst>
              <a:ext uri="{FF2B5EF4-FFF2-40B4-BE49-F238E27FC236}">
                <a16:creationId xmlns:a16="http://schemas.microsoft.com/office/drawing/2014/main" id="{8D05C119-29A8-D455-4D79-0B455BC2107A}"/>
              </a:ext>
            </a:extLst>
          </p:cNvPr>
          <p:cNvSpPr/>
          <p:nvPr/>
        </p:nvSpPr>
        <p:spPr>
          <a:xfrm>
            <a:off x="3103124" y="1984345"/>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8" name="文本框 7">
            <a:extLst>
              <a:ext uri="{FF2B5EF4-FFF2-40B4-BE49-F238E27FC236}">
                <a16:creationId xmlns:a16="http://schemas.microsoft.com/office/drawing/2014/main" id="{2A5A9FB2-1CB4-6F7A-21EC-6FF302E0F614}"/>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9" name="文本框 8">
            <a:extLst>
              <a:ext uri="{FF2B5EF4-FFF2-40B4-BE49-F238E27FC236}">
                <a16:creationId xmlns:a16="http://schemas.microsoft.com/office/drawing/2014/main" id="{BA895862-01C4-48DC-EE4B-7F7CC5FACF4F}"/>
              </a:ext>
            </a:extLst>
          </p:cNvPr>
          <p:cNvSpPr txBox="1"/>
          <p:nvPr/>
        </p:nvSpPr>
        <p:spPr>
          <a:xfrm>
            <a:off x="3103124" y="2099070"/>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Teach letters and vocabulary through interactive methods.</a:t>
            </a:r>
            <a:endParaRPr lang="zh-CN" altLang="en-US" sz="1600" dirty="0">
              <a:latin typeface="Arial" panose="020B060402020202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id="{1B39326A-E751-B7F9-1D22-2DF3ED5EF2FF}"/>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7" name="矩形 16">
            <a:extLst>
              <a:ext uri="{FF2B5EF4-FFF2-40B4-BE49-F238E27FC236}">
                <a16:creationId xmlns:a16="http://schemas.microsoft.com/office/drawing/2014/main" id="{AF44FA36-749C-0716-F7EF-C45903F52A6E}"/>
              </a:ext>
            </a:extLst>
          </p:cNvPr>
          <p:cNvSpPr/>
          <p:nvPr/>
        </p:nvSpPr>
        <p:spPr>
          <a:xfrm>
            <a:off x="3103124" y="3202497"/>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8" name="文本框 17">
            <a:extLst>
              <a:ext uri="{FF2B5EF4-FFF2-40B4-BE49-F238E27FC236}">
                <a16:creationId xmlns:a16="http://schemas.microsoft.com/office/drawing/2014/main" id="{F7270FFD-4D20-EA42-C5A6-C9856217DC7E}"/>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19" name="文本框 18">
            <a:extLst>
              <a:ext uri="{FF2B5EF4-FFF2-40B4-BE49-F238E27FC236}">
                <a16:creationId xmlns:a16="http://schemas.microsoft.com/office/drawing/2014/main" id="{CBF364CE-194B-6652-5023-48B845A2059B}"/>
              </a:ext>
            </a:extLst>
          </p:cNvPr>
          <p:cNvSpPr txBox="1"/>
          <p:nvPr/>
        </p:nvSpPr>
        <p:spPr>
          <a:xfrm>
            <a:off x="3103124" y="3317222"/>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drag letters into the correct positions to spell words.</a:t>
            </a:r>
          </a:p>
        </p:txBody>
      </p:sp>
      <p:sp>
        <p:nvSpPr>
          <p:cNvPr id="21" name="矩形 20">
            <a:extLst>
              <a:ext uri="{FF2B5EF4-FFF2-40B4-BE49-F238E27FC236}">
                <a16:creationId xmlns:a16="http://schemas.microsoft.com/office/drawing/2014/main" id="{EE9CE5F9-25DD-86B5-3EF9-E61030A6E065}"/>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2" name="矩形 21">
            <a:extLst>
              <a:ext uri="{FF2B5EF4-FFF2-40B4-BE49-F238E27FC236}">
                <a16:creationId xmlns:a16="http://schemas.microsoft.com/office/drawing/2014/main" id="{724F199D-1A3C-4D3B-6B94-8CB92CC49C0B}"/>
              </a:ext>
            </a:extLst>
          </p:cNvPr>
          <p:cNvSpPr/>
          <p:nvPr/>
        </p:nvSpPr>
        <p:spPr>
          <a:xfrm>
            <a:off x="3103124" y="4420649"/>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3" name="文本框 22">
            <a:extLst>
              <a:ext uri="{FF2B5EF4-FFF2-40B4-BE49-F238E27FC236}">
                <a16:creationId xmlns:a16="http://schemas.microsoft.com/office/drawing/2014/main" id="{EEF05192-5CDB-33A9-24B4-C8A98D3DCA73}"/>
              </a:ext>
            </a:extLst>
          </p:cNvPr>
          <p:cNvSpPr txBox="1"/>
          <p:nvPr/>
        </p:nvSpPr>
        <p:spPr>
          <a:xfrm>
            <a:off x="666751" y="4535373"/>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Animations </a:t>
            </a:r>
          </a:p>
          <a:p>
            <a:pPr algn="ctr"/>
            <a:r>
              <a:rPr lang="en-US" altLang="zh-CN" sz="1600" b="1" dirty="0">
                <a:latin typeface="Arial" panose="020B0604020202020204" pitchFamily="34" charset="0"/>
                <a:ea typeface="微软雅黑" panose="020B0503020204020204" pitchFamily="34" charset="-122"/>
              </a:rPr>
              <a:t>and Sound</a:t>
            </a:r>
          </a:p>
        </p:txBody>
      </p:sp>
      <p:sp>
        <p:nvSpPr>
          <p:cNvPr id="24" name="文本框 23">
            <a:extLst>
              <a:ext uri="{FF2B5EF4-FFF2-40B4-BE49-F238E27FC236}">
                <a16:creationId xmlns:a16="http://schemas.microsoft.com/office/drawing/2014/main" id="{75B67AA8-13CC-543E-8137-4DA5AD8F9855}"/>
              </a:ext>
            </a:extLst>
          </p:cNvPr>
          <p:cNvSpPr txBox="1"/>
          <p:nvPr/>
        </p:nvSpPr>
        <p:spPr>
          <a:xfrm>
            <a:off x="3103124" y="4535374"/>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Each word is accompanied by a fun animation and clear pronunciation to enhance memory.</a:t>
            </a:r>
            <a:endParaRPr lang="zh-CN" altLang="en-US" sz="1600" dirty="0">
              <a:latin typeface="Arial" panose="020B0604020202020204" pitchFamily="34" charset="0"/>
              <a:ea typeface="微软雅黑" panose="020B0503020204020204" pitchFamily="34" charset="-122"/>
            </a:endParaRPr>
          </a:p>
        </p:txBody>
      </p:sp>
      <p:sp>
        <p:nvSpPr>
          <p:cNvPr id="26" name="矩形 25">
            <a:extLst>
              <a:ext uri="{FF2B5EF4-FFF2-40B4-BE49-F238E27FC236}">
                <a16:creationId xmlns:a16="http://schemas.microsoft.com/office/drawing/2014/main" id="{76791C54-8D6D-E464-0DE3-CDB7F1B02EFA}"/>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7" name="矩形 26">
            <a:extLst>
              <a:ext uri="{FF2B5EF4-FFF2-40B4-BE49-F238E27FC236}">
                <a16:creationId xmlns:a16="http://schemas.microsoft.com/office/drawing/2014/main" id="{B2CD9436-A337-ADDE-B63E-098ACA40F0C7}"/>
              </a:ext>
            </a:extLst>
          </p:cNvPr>
          <p:cNvSpPr/>
          <p:nvPr/>
        </p:nvSpPr>
        <p:spPr>
          <a:xfrm>
            <a:off x="3103124" y="5638800"/>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文本框 27">
            <a:extLst>
              <a:ext uri="{FF2B5EF4-FFF2-40B4-BE49-F238E27FC236}">
                <a16:creationId xmlns:a16="http://schemas.microsoft.com/office/drawing/2014/main" id="{7FC71777-62CB-932D-AF15-0D1CFC6D2A50}"/>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 Visual and </a:t>
            </a:r>
          </a:p>
          <a:p>
            <a:pPr algn="ctr"/>
            <a:r>
              <a:rPr lang="en-US" altLang="zh-CN" sz="1600" b="1" dirty="0">
                <a:latin typeface="Arial" panose="020B0604020202020204" pitchFamily="34" charset="0"/>
                <a:ea typeface="微软雅黑" panose="020B0503020204020204" pitchFamily="34" charset="-122"/>
              </a:rPr>
              <a:t>Auditory Learning</a:t>
            </a:r>
          </a:p>
        </p:txBody>
      </p:sp>
      <p:sp>
        <p:nvSpPr>
          <p:cNvPr id="29" name="文本框 28">
            <a:extLst>
              <a:ext uri="{FF2B5EF4-FFF2-40B4-BE49-F238E27FC236}">
                <a16:creationId xmlns:a16="http://schemas.microsoft.com/office/drawing/2014/main" id="{114AFC7F-4F1D-99E9-2BAB-A66B30EA34C8}"/>
              </a:ext>
            </a:extLst>
          </p:cNvPr>
          <p:cNvSpPr txBox="1"/>
          <p:nvPr/>
        </p:nvSpPr>
        <p:spPr>
          <a:xfrm>
            <a:off x="3103124" y="5753525"/>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Optimized for visual and auditory memory, helping children better understand and remember new words.</a:t>
            </a:r>
            <a:endParaRPr lang="zh-CN" altLang="en-US" sz="1600" dirty="0">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EFFF9546-C7B3-04C7-A437-AB39D7EF10E8}"/>
              </a:ext>
            </a:extLst>
          </p:cNvPr>
          <p:cNvPicPr>
            <a:picLocks noChangeAspect="1"/>
          </p:cNvPicPr>
          <p:nvPr/>
        </p:nvPicPr>
        <p:blipFill rotWithShape="1">
          <a:blip r:embed="rId3"/>
          <a:srcRect t="6394" b="6759"/>
          <a:stretch/>
        </p:blipFill>
        <p:spPr>
          <a:xfrm>
            <a:off x="8375175" y="1984345"/>
            <a:ext cx="3150074" cy="1558530"/>
          </a:xfrm>
          <a:prstGeom prst="rect">
            <a:avLst/>
          </a:prstGeom>
        </p:spPr>
      </p:pic>
      <p:pic>
        <p:nvPicPr>
          <p:cNvPr id="34" name="图片 33">
            <a:extLst>
              <a:ext uri="{FF2B5EF4-FFF2-40B4-BE49-F238E27FC236}">
                <a16:creationId xmlns:a16="http://schemas.microsoft.com/office/drawing/2014/main" id="{D8E9BC17-88B4-9750-C9B5-8E52C5F1E73A}"/>
              </a:ext>
            </a:extLst>
          </p:cNvPr>
          <p:cNvPicPr>
            <a:picLocks noChangeAspect="1"/>
          </p:cNvPicPr>
          <p:nvPr/>
        </p:nvPicPr>
        <p:blipFill rotWithShape="1">
          <a:blip r:embed="rId4"/>
          <a:srcRect t="6860" b="8644"/>
          <a:stretch/>
        </p:blipFill>
        <p:spPr>
          <a:xfrm>
            <a:off x="8375173" y="3770214"/>
            <a:ext cx="3150075" cy="1516310"/>
          </a:xfrm>
          <a:prstGeom prst="rect">
            <a:avLst/>
          </a:prstGeom>
        </p:spPr>
      </p:pic>
      <p:pic>
        <p:nvPicPr>
          <p:cNvPr id="35" name="图片 34">
            <a:extLst>
              <a:ext uri="{FF2B5EF4-FFF2-40B4-BE49-F238E27FC236}">
                <a16:creationId xmlns:a16="http://schemas.microsoft.com/office/drawing/2014/main" id="{EE63C3DF-3195-A65B-C0E5-B3A6F74310CC}"/>
              </a:ext>
            </a:extLst>
          </p:cNvPr>
          <p:cNvPicPr>
            <a:picLocks noChangeAspect="1"/>
          </p:cNvPicPr>
          <p:nvPr/>
        </p:nvPicPr>
        <p:blipFill rotWithShape="1">
          <a:blip r:embed="rId5"/>
          <a:srcRect t="19277" b="28646"/>
          <a:stretch/>
        </p:blipFill>
        <p:spPr>
          <a:xfrm>
            <a:off x="8375172" y="5513864"/>
            <a:ext cx="3150076" cy="934560"/>
          </a:xfrm>
          <a:prstGeom prst="rect">
            <a:avLst/>
          </a:prstGeom>
        </p:spPr>
      </p:pic>
    </p:spTree>
    <p:extLst>
      <p:ext uri="{BB962C8B-B14F-4D97-AF65-F5344CB8AC3E}">
        <p14:creationId xmlns:p14="http://schemas.microsoft.com/office/powerpoint/2010/main" val="89871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en-US" altLang="zh-CN" sz="2000" b="1" dirty="0">
                <a:solidFill>
                  <a:prstClr val="black"/>
                </a:solidFill>
                <a:latin typeface="微软雅黑" panose="020B0503020204020204" pitchFamily="34" charset="-122"/>
                <a:ea typeface="微软雅黑" panose="020B0503020204020204" pitchFamily="34" charset="-122"/>
              </a:rPr>
              <a:t>3 Drawbacks of Existing Products</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文本框 4">
            <a:extLst>
              <a:ext uri="{FF2B5EF4-FFF2-40B4-BE49-F238E27FC236}">
                <a16:creationId xmlns:a16="http://schemas.microsoft.com/office/drawing/2014/main" id="{6D8229CE-5021-6DF3-5326-E5803C3CB88A}"/>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7" name="文本框 6">
            <a:extLst>
              <a:ext uri="{FF2B5EF4-FFF2-40B4-BE49-F238E27FC236}">
                <a16:creationId xmlns:a16="http://schemas.microsoft.com/office/drawing/2014/main" id="{53DA4ECE-CDB8-E707-74FA-7B2E5306F830}"/>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9" name="文本框 8">
            <a:extLst>
              <a:ext uri="{FF2B5EF4-FFF2-40B4-BE49-F238E27FC236}">
                <a16:creationId xmlns:a16="http://schemas.microsoft.com/office/drawing/2014/main" id="{C1B87523-6EFE-BA9A-78DA-EB1BD8278418}"/>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15" name="文本框 14">
            <a:extLst>
              <a:ext uri="{FF2B5EF4-FFF2-40B4-BE49-F238E27FC236}">
                <a16:creationId xmlns:a16="http://schemas.microsoft.com/office/drawing/2014/main" id="{A2B0B9A0-76A9-0CDB-FBB8-CC4AF49B8C0D}"/>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6" name="直接连接符 15">
            <a:extLst>
              <a:ext uri="{FF2B5EF4-FFF2-40B4-BE49-F238E27FC236}">
                <a16:creationId xmlns:a16="http://schemas.microsoft.com/office/drawing/2014/main" id="{8BA37342-81CC-F2A9-2EB2-F3F053AAEED7}"/>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46EB1F6-F03B-2B51-C777-1EF10EF0382A}"/>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1361FBE-AD5D-B6BD-F30E-CFC9A8CFEA42}"/>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4F5E40C-EE39-B95B-BAD9-47C267893A1A}"/>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88A7EBC-CEC6-75B8-4E95-FE2FA05D9C07}"/>
              </a:ext>
            </a:extLst>
          </p:cNvPr>
          <p:cNvSpPr txBox="1"/>
          <p:nvPr/>
        </p:nvSpPr>
        <p:spPr>
          <a:xfrm>
            <a:off x="657046" y="4421697"/>
            <a:ext cx="205717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Lack of Diversity</a:t>
            </a:r>
          </a:p>
        </p:txBody>
      </p:sp>
      <p:sp>
        <p:nvSpPr>
          <p:cNvPr id="22" name="文本框 21">
            <a:extLst>
              <a:ext uri="{FF2B5EF4-FFF2-40B4-BE49-F238E27FC236}">
                <a16:creationId xmlns:a16="http://schemas.microsoft.com/office/drawing/2014/main" id="{EFF12A61-E65A-4FBE-710C-7B2687B8B35A}"/>
              </a:ext>
            </a:extLst>
          </p:cNvPr>
          <p:cNvSpPr txBox="1"/>
          <p:nvPr/>
        </p:nvSpPr>
        <p:spPr>
          <a:xfrm>
            <a:off x="653437" y="4846482"/>
            <a:ext cx="3185138" cy="1167692"/>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often focus only on basic skills like animal names or colors, lacking varied and comprehensive educational content for young children.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11767B83-C070-1380-FB8E-837AA245A4A6}"/>
              </a:ext>
            </a:extLst>
          </p:cNvPr>
          <p:cNvSpPr txBox="1"/>
          <p:nvPr/>
        </p:nvSpPr>
        <p:spPr>
          <a:xfrm>
            <a:off x="3372339" y="1848299"/>
            <a:ext cx="298083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Interactivity Restrictions</a:t>
            </a:r>
          </a:p>
        </p:txBody>
      </p:sp>
      <p:cxnSp>
        <p:nvCxnSpPr>
          <p:cNvPr id="26" name="直接连接符 25">
            <a:extLst>
              <a:ext uri="{FF2B5EF4-FFF2-40B4-BE49-F238E27FC236}">
                <a16:creationId xmlns:a16="http://schemas.microsoft.com/office/drawing/2014/main" id="{7C8EC488-49AB-703C-D7B2-5C0E5021635C}"/>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9E811B0-5638-C7A3-B497-1D75E5EF31AA}"/>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Limited to simple touch and tap interactions, these apps miss out on more engaging options like multi-touch or voice commands, restricting children's interactive experiences.</a:t>
            </a:r>
          </a:p>
        </p:txBody>
      </p:sp>
      <p:sp>
        <p:nvSpPr>
          <p:cNvPr id="28" name="文本框 27">
            <a:extLst>
              <a:ext uri="{FF2B5EF4-FFF2-40B4-BE49-F238E27FC236}">
                <a16:creationId xmlns:a16="http://schemas.microsoft.com/office/drawing/2014/main" id="{3493F2D2-9C3E-9BA4-676B-763B3FA4D431}"/>
              </a:ext>
            </a:extLst>
          </p:cNvPr>
          <p:cNvSpPr txBox="1"/>
          <p:nvPr/>
        </p:nvSpPr>
        <p:spPr>
          <a:xfrm>
            <a:off x="6327557" y="4421697"/>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Low Personalization</a:t>
            </a:r>
          </a:p>
        </p:txBody>
      </p:sp>
      <p:cxnSp>
        <p:nvCxnSpPr>
          <p:cNvPr id="29" name="直接连接符 28">
            <a:extLst>
              <a:ext uri="{FF2B5EF4-FFF2-40B4-BE49-F238E27FC236}">
                <a16:creationId xmlns:a16="http://schemas.microsoft.com/office/drawing/2014/main" id="{54CF2813-245F-3D16-A66A-ADD09A6725D5}"/>
              </a:ext>
            </a:extLst>
          </p:cNvPr>
          <p:cNvCxnSpPr>
            <a:cxnSpLocks/>
          </p:cNvCxnSpPr>
          <p:nvPr/>
        </p:nvCxnSpPr>
        <p:spPr>
          <a:xfrm>
            <a:off x="6412097"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6942031-F3E6-29C5-164A-D426D732B284}"/>
              </a:ext>
            </a:extLst>
          </p:cNvPr>
          <p:cNvSpPr txBox="1"/>
          <p:nvPr/>
        </p:nvSpPr>
        <p:spPr>
          <a:xfrm>
            <a:off x="6327557" y="4846482"/>
            <a:ext cx="2821845"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Most apps fail to tailor content to individual children's behaviors and preferences, particularly neglecting those with special needs by offering uniform learning materials.</a:t>
            </a:r>
          </a:p>
        </p:txBody>
      </p:sp>
      <p:sp>
        <p:nvSpPr>
          <p:cNvPr id="39" name="文本框 38">
            <a:extLst>
              <a:ext uri="{FF2B5EF4-FFF2-40B4-BE49-F238E27FC236}">
                <a16:creationId xmlns:a16="http://schemas.microsoft.com/office/drawing/2014/main" id="{9F430A2E-2A8C-9E2D-2807-1FCB01FE6DF2}"/>
              </a:ext>
            </a:extLst>
          </p:cNvPr>
          <p:cNvSpPr txBox="1"/>
          <p:nvPr/>
        </p:nvSpPr>
        <p:spPr>
          <a:xfrm>
            <a:off x="9051118" y="1596327"/>
            <a:ext cx="2947770"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Rigid Integration of Education and Recreation</a:t>
            </a:r>
          </a:p>
        </p:txBody>
      </p:sp>
      <p:cxnSp>
        <p:nvCxnSpPr>
          <p:cNvPr id="40" name="直接连接符 39">
            <a:extLst>
              <a:ext uri="{FF2B5EF4-FFF2-40B4-BE49-F238E27FC236}">
                <a16:creationId xmlns:a16="http://schemas.microsoft.com/office/drawing/2014/main" id="{38A3045E-5570-19B6-D583-241D615F9CB8}"/>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C96DB2DE-DCD3-09F2-EB04-C6D0CC541EFA}"/>
              </a:ext>
            </a:extLst>
          </p:cNvPr>
          <p:cNvSpPr txBox="1"/>
          <p:nvPr/>
        </p:nvSpPr>
        <p:spPr>
          <a:xfrm>
            <a:off x="9051119" y="2255483"/>
            <a:ext cx="2236005"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typically struggle to balance educational depth with entertainment, either focusing on learning too heavily or focusing too much on gaming aspects.</a:t>
            </a:r>
          </a:p>
        </p:txBody>
      </p:sp>
      <p:cxnSp>
        <p:nvCxnSpPr>
          <p:cNvPr id="43" name="直接连接符 42">
            <a:extLst>
              <a:ext uri="{FF2B5EF4-FFF2-40B4-BE49-F238E27FC236}">
                <a16:creationId xmlns:a16="http://schemas.microsoft.com/office/drawing/2014/main" id="{FF961237-61C4-33EF-846E-A3F80F034256}"/>
              </a:ext>
            </a:extLst>
          </p:cNvPr>
          <p:cNvCxnSpPr>
            <a:cxnSpLocks/>
          </p:cNvCxnSpPr>
          <p:nvPr/>
        </p:nvCxnSpPr>
        <p:spPr>
          <a:xfrm>
            <a:off x="741990"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15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08_Outline/20240108/images_object_8001_9000/83ae77c7-48be-4064-a1e1-2b901c0b93cd-3.source.default.zh-Hans.jpg"/>
  <p:tag name="OFFICEPLUS.THEME" val="New_Batches_0108_Outline/20240108/images_object_8001_9000/83ae77c7-48be-4064-a1e1-2b901c0b93cd-3.source.default.zh-Hans-4.pptx"/>
  <p:tag name="OFFICEPLUS.OUTLINE" val="919961"/>
  <p:tag name="OFFICEPLUS.OUTLINEEXTERNAL" val="25e794ba-3604-f117-1a28-b460119242a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05D9A"/>
      </a:accent1>
      <a:accent2>
        <a:srgbClr val="8B1D3B"/>
      </a:accent2>
      <a:accent3>
        <a:srgbClr val="FF6C14"/>
      </a:accent3>
      <a:accent4>
        <a:srgbClr val="AF2B00"/>
      </a:accent4>
      <a:accent5>
        <a:srgbClr val="E33800"/>
      </a:accent5>
      <a:accent6>
        <a:srgbClr val="269EDE"/>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501</TotalTime>
  <Words>1120</Words>
  <Application>Microsoft Office PowerPoint</Application>
  <PresentationFormat>宽屏</PresentationFormat>
  <Paragraphs>205</Paragraphs>
  <Slides>22</Slides>
  <Notes>8</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22</vt:i4>
      </vt:variant>
    </vt:vector>
  </HeadingPairs>
  <TitlesOfParts>
    <vt:vector size="31" baseType="lpstr">
      <vt:lpstr>微软雅黑</vt:lpstr>
      <vt:lpstr>Calibri Light</vt:lpstr>
      <vt:lpstr>Wingdings</vt:lpstr>
      <vt:lpstr>Calibri</vt:lpstr>
      <vt:lpstr>等线</vt:lpstr>
      <vt:lpstr>Arial</vt:lpstr>
      <vt:lpstr>Designed by OfficePLUS</vt:lpstr>
      <vt:lpstr>Office 主题​​</vt:lpstr>
      <vt:lpstr>1_Office 主题​​</vt:lpstr>
      <vt:lpstr>Educational Fun, AI-Enabled Interaction, Leading the Early Childhood English Learning Experience寓教于乐、AI智能交互、引领幼儿英语启蒙教育体验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Lin Minmus</cp:lastModifiedBy>
  <cp:revision>16</cp:revision>
  <dcterms:created xsi:type="dcterms:W3CDTF">2023-07-20T03:04:31Z</dcterms:created>
  <dcterms:modified xsi:type="dcterms:W3CDTF">2024-06-17T06:15:55Z</dcterms:modified>
</cp:coreProperties>
</file>